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6" r:id="rId2"/>
    <p:sldId id="347" r:id="rId3"/>
    <p:sldId id="348" r:id="rId4"/>
    <p:sldId id="349" r:id="rId5"/>
  </p:sldIdLst>
  <p:sldSz cx="18288000" cy="10287000"/>
  <p:notesSz cx="6858000" cy="9144000"/>
  <p:embeddedFontLst>
    <p:embeddedFont>
      <p:font typeface="DM Sans" panose="020B0604020202020204" charset="0"/>
      <p:regular r:id="rId7"/>
      <p:bold r:id="rId8"/>
      <p:italic r:id="rId9"/>
      <p:boldItalic r:id="rId10"/>
    </p:embeddedFont>
    <p:embeddedFont>
      <p:font typeface="Canva Sans Bold" panose="020B0604020202020204" charset="0"/>
      <p:regular r:id="rId11"/>
    </p:embeddedFont>
    <p:embeddedFont>
      <p:font typeface="Calibri" panose="020F0502020204030204" pitchFamily="34" charset="0"/>
      <p:regular r:id="rId12"/>
      <p:bold r:id="rId13"/>
      <p:italic r:id="rId14"/>
      <p:boldItalic r:id="rId15"/>
    </p:embeddedFont>
    <p:embeddedFont>
      <p:font typeface="Codec Pro Ultra-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658A5B-A1CB-4476-9C74-F4CEDA3138BF}" v="1" dt="2024-05-16T19:45:19.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3557" autoAdjust="0"/>
  </p:normalViewPr>
  <p:slideViewPr>
    <p:cSldViewPr>
      <p:cViewPr varScale="1">
        <p:scale>
          <a:sx n="44" d="100"/>
          <a:sy n="44" d="100"/>
        </p:scale>
        <p:origin x="10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82" Type="http://schemas.microsoft.com/office/2015/10/relationships/revisionInfo" Target="revisionInfo.xml"/><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uma, Joshua, (Mr) (s225858819)" userId="f3682c9c-3474-4ec5-84a2-2f1b0679c208" providerId="ADAL" clId="{A6658A5B-A1CB-4476-9C74-F4CEDA3138BF}"/>
    <pc:docChg chg="undo redo custSel addSld delSld modSld sldOrd">
      <pc:chgData name="Kaluma, Joshua, (Mr) (s225858819)" userId="f3682c9c-3474-4ec5-84a2-2f1b0679c208" providerId="ADAL" clId="{A6658A5B-A1CB-4476-9C74-F4CEDA3138BF}" dt="2024-06-05T12:30:46.660" v="3062" actId="20577"/>
      <pc:docMkLst>
        <pc:docMk/>
      </pc:docMkLst>
      <pc:sldChg chg="modSp del mod">
        <pc:chgData name="Kaluma, Joshua, (Mr) (s225858819)" userId="f3682c9c-3474-4ec5-84a2-2f1b0679c208" providerId="ADAL" clId="{A6658A5B-A1CB-4476-9C74-F4CEDA3138BF}" dt="2024-06-05T10:57:40.628" v="2514" actId="47"/>
        <pc:sldMkLst>
          <pc:docMk/>
          <pc:sldMk cId="0" sldId="258"/>
        </pc:sldMkLst>
        <pc:spChg chg="mod">
          <ac:chgData name="Kaluma, Joshua, (Mr) (s225858819)" userId="f3682c9c-3474-4ec5-84a2-2f1b0679c208" providerId="ADAL" clId="{A6658A5B-A1CB-4476-9C74-F4CEDA3138BF}" dt="2024-05-22T19:56:03.265" v="2421" actId="1076"/>
          <ac:spMkLst>
            <pc:docMk/>
            <pc:sldMk cId="0" sldId="258"/>
            <ac:spMk id="2" creationId="{00000000-0000-0000-0000-000000000000}"/>
          </ac:spMkLst>
        </pc:spChg>
        <pc:spChg chg="mod">
          <ac:chgData name="Kaluma, Joshua, (Mr) (s225858819)" userId="f3682c9c-3474-4ec5-84a2-2f1b0679c208" providerId="ADAL" clId="{A6658A5B-A1CB-4476-9C74-F4CEDA3138BF}" dt="2024-05-22T19:56:07.657" v="2427" actId="1076"/>
          <ac:spMkLst>
            <pc:docMk/>
            <pc:sldMk cId="0" sldId="258"/>
            <ac:spMk id="3" creationId="{00000000-0000-0000-0000-000000000000}"/>
          </ac:spMkLst>
        </pc:spChg>
        <pc:spChg chg="mod">
          <ac:chgData name="Kaluma, Joshua, (Mr) (s225858819)" userId="f3682c9c-3474-4ec5-84a2-2f1b0679c208" providerId="ADAL" clId="{A6658A5B-A1CB-4476-9C74-F4CEDA3138BF}" dt="2024-05-22T19:56:08.506" v="2428" actId="1076"/>
          <ac:spMkLst>
            <pc:docMk/>
            <pc:sldMk cId="0" sldId="258"/>
            <ac:spMk id="5" creationId="{00000000-0000-0000-0000-000000000000}"/>
          </ac:spMkLst>
        </pc:spChg>
      </pc:sldChg>
      <pc:sldChg chg="modSp mod">
        <pc:chgData name="Kaluma, Joshua, (Mr) (s225858819)" userId="f3682c9c-3474-4ec5-84a2-2f1b0679c208" providerId="ADAL" clId="{A6658A5B-A1CB-4476-9C74-F4CEDA3138BF}" dt="2024-05-22T19:54:58.435" v="2410"/>
        <pc:sldMkLst>
          <pc:docMk/>
          <pc:sldMk cId="3726417959" sldId="259"/>
        </pc:sldMkLst>
        <pc:spChg chg="mod">
          <ac:chgData name="Kaluma, Joshua, (Mr) (s225858819)" userId="f3682c9c-3474-4ec5-84a2-2f1b0679c208" providerId="ADAL" clId="{A6658A5B-A1CB-4476-9C74-F4CEDA3138BF}" dt="2024-05-22T19:54:58.435" v="2410"/>
          <ac:spMkLst>
            <pc:docMk/>
            <pc:sldMk cId="3726417959" sldId="259"/>
            <ac:spMk id="3" creationId="{00000000-0000-0000-0000-000000000000}"/>
          </ac:spMkLst>
        </pc:spChg>
      </pc:sldChg>
      <pc:sldChg chg="delSp modSp del mod">
        <pc:chgData name="Kaluma, Joshua, (Mr) (s225858819)" userId="f3682c9c-3474-4ec5-84a2-2f1b0679c208" providerId="ADAL" clId="{A6658A5B-A1CB-4476-9C74-F4CEDA3138BF}" dt="2024-05-22T19:53:40.205" v="2384" actId="47"/>
        <pc:sldMkLst>
          <pc:docMk/>
          <pc:sldMk cId="1138035650" sldId="260"/>
        </pc:sldMkLst>
        <pc:spChg chg="del mod">
          <ac:chgData name="Kaluma, Joshua, (Mr) (s225858819)" userId="f3682c9c-3474-4ec5-84a2-2f1b0679c208" providerId="ADAL" clId="{A6658A5B-A1CB-4476-9C74-F4CEDA3138BF}" dt="2024-05-16T19:40:03.467" v="23"/>
          <ac:spMkLst>
            <pc:docMk/>
            <pc:sldMk cId="1138035650" sldId="260"/>
            <ac:spMk id="2" creationId="{00000000-0000-0000-0000-000000000000}"/>
          </ac:spMkLst>
        </pc:spChg>
        <pc:spChg chg="del mod">
          <ac:chgData name="Kaluma, Joshua, (Mr) (s225858819)" userId="f3682c9c-3474-4ec5-84a2-2f1b0679c208" providerId="ADAL" clId="{A6658A5B-A1CB-4476-9C74-F4CEDA3138BF}" dt="2024-05-16T19:39:55.317" v="18"/>
          <ac:spMkLst>
            <pc:docMk/>
            <pc:sldMk cId="1138035650" sldId="260"/>
            <ac:spMk id="3" creationId="{00000000-0000-0000-0000-000000000000}"/>
          </ac:spMkLst>
        </pc:spChg>
        <pc:spChg chg="del mod">
          <ac:chgData name="Kaluma, Joshua, (Mr) (s225858819)" userId="f3682c9c-3474-4ec5-84a2-2f1b0679c208" providerId="ADAL" clId="{A6658A5B-A1CB-4476-9C74-F4CEDA3138BF}" dt="2024-05-16T19:39:55.305" v="16" actId="478"/>
          <ac:spMkLst>
            <pc:docMk/>
            <pc:sldMk cId="1138035650" sldId="260"/>
            <ac:spMk id="5" creationId="{00000000-0000-0000-0000-000000000000}"/>
          </ac:spMkLst>
        </pc:spChg>
      </pc:sldChg>
      <pc:sldChg chg="new del">
        <pc:chgData name="Kaluma, Joshua, (Mr) (s225858819)" userId="f3682c9c-3474-4ec5-84a2-2f1b0679c208" providerId="ADAL" clId="{A6658A5B-A1CB-4476-9C74-F4CEDA3138BF}" dt="2024-05-16T19:37:44.451" v="12" actId="680"/>
        <pc:sldMkLst>
          <pc:docMk/>
          <pc:sldMk cId="345812749" sldId="261"/>
        </pc:sldMkLst>
      </pc:sldChg>
      <pc:sldChg chg="addSp delSp modSp add mod ord">
        <pc:chgData name="Kaluma, Joshua, (Mr) (s225858819)" userId="f3682c9c-3474-4ec5-84a2-2f1b0679c208" providerId="ADAL" clId="{A6658A5B-A1CB-4476-9C74-F4CEDA3138BF}" dt="2024-05-21T19:09:44.992" v="1976" actId="1076"/>
        <pc:sldMkLst>
          <pc:docMk/>
          <pc:sldMk cId="448875480" sldId="261"/>
        </pc:sldMkLst>
        <pc:spChg chg="mod">
          <ac:chgData name="Kaluma, Joshua, (Mr) (s225858819)" userId="f3682c9c-3474-4ec5-84a2-2f1b0679c208" providerId="ADAL" clId="{A6658A5B-A1CB-4476-9C74-F4CEDA3138BF}" dt="2024-05-16T20:01:57.435" v="185"/>
          <ac:spMkLst>
            <pc:docMk/>
            <pc:sldMk cId="448875480" sldId="261"/>
            <ac:spMk id="2" creationId="{00000000-0000-0000-0000-000000000000}"/>
          </ac:spMkLst>
        </pc:spChg>
        <pc:spChg chg="mod">
          <ac:chgData name="Kaluma, Joshua, (Mr) (s225858819)" userId="f3682c9c-3474-4ec5-84a2-2f1b0679c208" providerId="ADAL" clId="{A6658A5B-A1CB-4476-9C74-F4CEDA3138BF}" dt="2024-05-21T19:09:44.992" v="1976" actId="1076"/>
          <ac:spMkLst>
            <pc:docMk/>
            <pc:sldMk cId="448875480" sldId="261"/>
            <ac:spMk id="3" creationId="{00000000-0000-0000-0000-000000000000}"/>
          </ac:spMkLst>
        </pc:spChg>
        <pc:spChg chg="mod">
          <ac:chgData name="Kaluma, Joshua, (Mr) (s225858819)" userId="f3682c9c-3474-4ec5-84a2-2f1b0679c208" providerId="ADAL" clId="{A6658A5B-A1CB-4476-9C74-F4CEDA3138BF}" dt="2024-05-21T19:09:39.929" v="1975" actId="1076"/>
          <ac:spMkLst>
            <pc:docMk/>
            <pc:sldMk cId="448875480" sldId="261"/>
            <ac:spMk id="5" creationId="{00000000-0000-0000-0000-000000000000}"/>
          </ac:spMkLst>
        </pc:spChg>
        <pc:spChg chg="add del mod">
          <ac:chgData name="Kaluma, Joshua, (Mr) (s225858819)" userId="f3682c9c-3474-4ec5-84a2-2f1b0679c208" providerId="ADAL" clId="{A6658A5B-A1CB-4476-9C74-F4CEDA3138BF}" dt="2024-05-16T19:49:34.068" v="128"/>
          <ac:spMkLst>
            <pc:docMk/>
            <pc:sldMk cId="448875480" sldId="261"/>
            <ac:spMk id="6" creationId="{5A389EC8-927B-70FF-DE11-A0CB77BCD7A7}"/>
          </ac:spMkLst>
        </pc:spChg>
      </pc:sldChg>
      <pc:sldChg chg="add del">
        <pc:chgData name="Kaluma, Joshua, (Mr) (s225858819)" userId="f3682c9c-3474-4ec5-84a2-2f1b0679c208" providerId="ADAL" clId="{A6658A5B-A1CB-4476-9C74-F4CEDA3138BF}" dt="2024-05-22T19:53:40.919" v="2385" actId="47"/>
        <pc:sldMkLst>
          <pc:docMk/>
          <pc:sldMk cId="3632752286" sldId="262"/>
        </pc:sldMkLst>
      </pc:sldChg>
      <pc:sldChg chg="new del">
        <pc:chgData name="Kaluma, Joshua, (Mr) (s225858819)" userId="f3682c9c-3474-4ec5-84a2-2f1b0679c208" providerId="ADAL" clId="{A6658A5B-A1CB-4476-9C74-F4CEDA3138BF}" dt="2024-05-16T19:41:38.558" v="30" actId="47"/>
        <pc:sldMkLst>
          <pc:docMk/>
          <pc:sldMk cId="2311972395" sldId="263"/>
        </pc:sldMkLst>
      </pc:sldChg>
      <pc:sldChg chg="add del">
        <pc:chgData name="Kaluma, Joshua, (Mr) (s225858819)" userId="f3682c9c-3474-4ec5-84a2-2f1b0679c208" providerId="ADAL" clId="{A6658A5B-A1CB-4476-9C74-F4CEDA3138BF}" dt="2024-05-22T19:53:41.388" v="2386" actId="47"/>
        <pc:sldMkLst>
          <pc:docMk/>
          <pc:sldMk cId="3389442467" sldId="263"/>
        </pc:sldMkLst>
      </pc:sldChg>
      <pc:sldChg chg="new del">
        <pc:chgData name="Kaluma, Joshua, (Mr) (s225858819)" userId="f3682c9c-3474-4ec5-84a2-2f1b0679c208" providerId="ADAL" clId="{A6658A5B-A1CB-4476-9C74-F4CEDA3138BF}" dt="2024-05-16T19:41:38.116" v="29" actId="47"/>
        <pc:sldMkLst>
          <pc:docMk/>
          <pc:sldMk cId="1405287497" sldId="264"/>
        </pc:sldMkLst>
      </pc:sldChg>
      <pc:sldChg chg="add del">
        <pc:chgData name="Kaluma, Joshua, (Mr) (s225858819)" userId="f3682c9c-3474-4ec5-84a2-2f1b0679c208" providerId="ADAL" clId="{A6658A5B-A1CB-4476-9C74-F4CEDA3138BF}" dt="2024-05-22T19:53:41.888" v="2387" actId="47"/>
        <pc:sldMkLst>
          <pc:docMk/>
          <pc:sldMk cId="4053448529" sldId="264"/>
        </pc:sldMkLst>
      </pc:sldChg>
      <pc:sldChg chg="add del">
        <pc:chgData name="Kaluma, Joshua, (Mr) (s225858819)" userId="f3682c9c-3474-4ec5-84a2-2f1b0679c208" providerId="ADAL" clId="{A6658A5B-A1CB-4476-9C74-F4CEDA3138BF}" dt="2024-05-22T19:53:42.719" v="2388" actId="47"/>
        <pc:sldMkLst>
          <pc:docMk/>
          <pc:sldMk cId="489963529" sldId="265"/>
        </pc:sldMkLst>
      </pc:sldChg>
      <pc:sldChg chg="add del">
        <pc:chgData name="Kaluma, Joshua, (Mr) (s225858819)" userId="f3682c9c-3474-4ec5-84a2-2f1b0679c208" providerId="ADAL" clId="{A6658A5B-A1CB-4476-9C74-F4CEDA3138BF}" dt="2024-05-22T19:53:43.250" v="2389" actId="47"/>
        <pc:sldMkLst>
          <pc:docMk/>
          <pc:sldMk cId="2676726713" sldId="266"/>
        </pc:sldMkLst>
      </pc:sldChg>
      <pc:sldChg chg="add del">
        <pc:chgData name="Kaluma, Joshua, (Mr) (s225858819)" userId="f3682c9c-3474-4ec5-84a2-2f1b0679c208" providerId="ADAL" clId="{A6658A5B-A1CB-4476-9C74-F4CEDA3138BF}" dt="2024-05-22T19:53:43.837" v="2390" actId="47"/>
        <pc:sldMkLst>
          <pc:docMk/>
          <pc:sldMk cId="2537147743" sldId="267"/>
        </pc:sldMkLst>
      </pc:sldChg>
      <pc:sldChg chg="add del">
        <pc:chgData name="Kaluma, Joshua, (Mr) (s225858819)" userId="f3682c9c-3474-4ec5-84a2-2f1b0679c208" providerId="ADAL" clId="{A6658A5B-A1CB-4476-9C74-F4CEDA3138BF}" dt="2024-05-22T19:53:44.059" v="2391" actId="47"/>
        <pc:sldMkLst>
          <pc:docMk/>
          <pc:sldMk cId="3818864654" sldId="268"/>
        </pc:sldMkLst>
      </pc:sldChg>
      <pc:sldChg chg="add del">
        <pc:chgData name="Kaluma, Joshua, (Mr) (s225858819)" userId="f3682c9c-3474-4ec5-84a2-2f1b0679c208" providerId="ADAL" clId="{A6658A5B-A1CB-4476-9C74-F4CEDA3138BF}" dt="2024-05-22T19:53:44.300" v="2392" actId="47"/>
        <pc:sldMkLst>
          <pc:docMk/>
          <pc:sldMk cId="222255272" sldId="269"/>
        </pc:sldMkLst>
      </pc:sldChg>
      <pc:sldChg chg="add del">
        <pc:chgData name="Kaluma, Joshua, (Mr) (s225858819)" userId="f3682c9c-3474-4ec5-84a2-2f1b0679c208" providerId="ADAL" clId="{A6658A5B-A1CB-4476-9C74-F4CEDA3138BF}" dt="2024-05-22T19:53:44.644" v="2393" actId="47"/>
        <pc:sldMkLst>
          <pc:docMk/>
          <pc:sldMk cId="2717220595" sldId="270"/>
        </pc:sldMkLst>
      </pc:sldChg>
      <pc:sldChg chg="add del">
        <pc:chgData name="Kaluma, Joshua, (Mr) (s225858819)" userId="f3682c9c-3474-4ec5-84a2-2f1b0679c208" providerId="ADAL" clId="{A6658A5B-A1CB-4476-9C74-F4CEDA3138BF}" dt="2024-05-22T19:53:44.877" v="2394" actId="47"/>
        <pc:sldMkLst>
          <pc:docMk/>
          <pc:sldMk cId="3395554558" sldId="271"/>
        </pc:sldMkLst>
      </pc:sldChg>
      <pc:sldChg chg="add del">
        <pc:chgData name="Kaluma, Joshua, (Mr) (s225858819)" userId="f3682c9c-3474-4ec5-84a2-2f1b0679c208" providerId="ADAL" clId="{A6658A5B-A1CB-4476-9C74-F4CEDA3138BF}" dt="2024-05-22T19:53:45.087" v="2395" actId="47"/>
        <pc:sldMkLst>
          <pc:docMk/>
          <pc:sldMk cId="1902939605" sldId="272"/>
        </pc:sldMkLst>
      </pc:sldChg>
      <pc:sldChg chg="add del">
        <pc:chgData name="Kaluma, Joshua, (Mr) (s225858819)" userId="f3682c9c-3474-4ec5-84a2-2f1b0679c208" providerId="ADAL" clId="{A6658A5B-A1CB-4476-9C74-F4CEDA3138BF}" dt="2024-05-22T19:53:45.249" v="2396" actId="47"/>
        <pc:sldMkLst>
          <pc:docMk/>
          <pc:sldMk cId="2771931871" sldId="273"/>
        </pc:sldMkLst>
      </pc:sldChg>
      <pc:sldChg chg="add del">
        <pc:chgData name="Kaluma, Joshua, (Mr) (s225858819)" userId="f3682c9c-3474-4ec5-84a2-2f1b0679c208" providerId="ADAL" clId="{A6658A5B-A1CB-4476-9C74-F4CEDA3138BF}" dt="2024-05-22T19:53:45.448" v="2397" actId="47"/>
        <pc:sldMkLst>
          <pc:docMk/>
          <pc:sldMk cId="4017501516" sldId="274"/>
        </pc:sldMkLst>
      </pc:sldChg>
      <pc:sldChg chg="add del">
        <pc:chgData name="Kaluma, Joshua, (Mr) (s225858819)" userId="f3682c9c-3474-4ec5-84a2-2f1b0679c208" providerId="ADAL" clId="{A6658A5B-A1CB-4476-9C74-F4CEDA3138BF}" dt="2024-05-22T19:53:45.598" v="2398" actId="47"/>
        <pc:sldMkLst>
          <pc:docMk/>
          <pc:sldMk cId="2193315718" sldId="275"/>
        </pc:sldMkLst>
      </pc:sldChg>
      <pc:sldChg chg="add del">
        <pc:chgData name="Kaluma, Joshua, (Mr) (s225858819)" userId="f3682c9c-3474-4ec5-84a2-2f1b0679c208" providerId="ADAL" clId="{A6658A5B-A1CB-4476-9C74-F4CEDA3138BF}" dt="2024-05-22T19:53:45.798" v="2399" actId="47"/>
        <pc:sldMkLst>
          <pc:docMk/>
          <pc:sldMk cId="3385162333" sldId="276"/>
        </pc:sldMkLst>
      </pc:sldChg>
      <pc:sldChg chg="add del">
        <pc:chgData name="Kaluma, Joshua, (Mr) (s225858819)" userId="f3682c9c-3474-4ec5-84a2-2f1b0679c208" providerId="ADAL" clId="{A6658A5B-A1CB-4476-9C74-F4CEDA3138BF}" dt="2024-05-22T19:53:55.016" v="2404" actId="47"/>
        <pc:sldMkLst>
          <pc:docMk/>
          <pc:sldMk cId="3471871733" sldId="277"/>
        </pc:sldMkLst>
      </pc:sldChg>
      <pc:sldChg chg="modSp add del mod">
        <pc:chgData name="Kaluma, Joshua, (Mr) (s225858819)" userId="f3682c9c-3474-4ec5-84a2-2f1b0679c208" providerId="ADAL" clId="{A6658A5B-A1CB-4476-9C74-F4CEDA3138BF}" dt="2024-05-21T19:09:27.227" v="1974" actId="47"/>
        <pc:sldMkLst>
          <pc:docMk/>
          <pc:sldMk cId="3893594401" sldId="278"/>
        </pc:sldMkLst>
        <pc:spChg chg="mod">
          <ac:chgData name="Kaluma, Joshua, (Mr) (s225858819)" userId="f3682c9c-3474-4ec5-84a2-2f1b0679c208" providerId="ADAL" clId="{A6658A5B-A1CB-4476-9C74-F4CEDA3138BF}" dt="2024-05-16T21:26:11.196" v="186"/>
          <ac:spMkLst>
            <pc:docMk/>
            <pc:sldMk cId="3893594401" sldId="278"/>
            <ac:spMk id="2" creationId="{00000000-0000-0000-0000-000000000000}"/>
          </ac:spMkLst>
        </pc:spChg>
        <pc:spChg chg="mod">
          <ac:chgData name="Kaluma, Joshua, (Mr) (s225858819)" userId="f3682c9c-3474-4ec5-84a2-2f1b0679c208" providerId="ADAL" clId="{A6658A5B-A1CB-4476-9C74-F4CEDA3138BF}" dt="2024-05-16T19:53:59.123" v="160" actId="14100"/>
          <ac:spMkLst>
            <pc:docMk/>
            <pc:sldMk cId="3893594401" sldId="278"/>
            <ac:spMk id="3" creationId="{00000000-0000-0000-0000-000000000000}"/>
          </ac:spMkLst>
        </pc:spChg>
        <pc:spChg chg="mod">
          <ac:chgData name="Kaluma, Joshua, (Mr) (s225858819)" userId="f3682c9c-3474-4ec5-84a2-2f1b0679c208" providerId="ADAL" clId="{A6658A5B-A1CB-4476-9C74-F4CEDA3138BF}" dt="2024-05-16T19:53:01.071" v="151" actId="1076"/>
          <ac:spMkLst>
            <pc:docMk/>
            <pc:sldMk cId="3893594401" sldId="278"/>
            <ac:spMk id="5" creationId="{00000000-0000-0000-0000-000000000000}"/>
          </ac:spMkLst>
        </pc:spChg>
      </pc:sldChg>
      <pc:sldChg chg="delSp modSp add del mod">
        <pc:chgData name="Kaluma, Joshua, (Mr) (s225858819)" userId="f3682c9c-3474-4ec5-84a2-2f1b0679c208" providerId="ADAL" clId="{A6658A5B-A1CB-4476-9C74-F4CEDA3138BF}" dt="2024-05-21T19:10:26.179" v="1977" actId="47"/>
        <pc:sldMkLst>
          <pc:docMk/>
          <pc:sldMk cId="4233941595" sldId="279"/>
        </pc:sldMkLst>
        <pc:spChg chg="mod">
          <ac:chgData name="Kaluma, Joshua, (Mr) (s225858819)" userId="f3682c9c-3474-4ec5-84a2-2f1b0679c208" providerId="ADAL" clId="{A6658A5B-A1CB-4476-9C74-F4CEDA3138BF}" dt="2024-05-16T21:31:07.719" v="191" actId="1076"/>
          <ac:spMkLst>
            <pc:docMk/>
            <pc:sldMk cId="4233941595" sldId="279"/>
            <ac:spMk id="2" creationId="{00000000-0000-0000-0000-000000000000}"/>
          </ac:spMkLst>
        </pc:spChg>
        <pc:spChg chg="mod">
          <ac:chgData name="Kaluma, Joshua, (Mr) (s225858819)" userId="f3682c9c-3474-4ec5-84a2-2f1b0679c208" providerId="ADAL" clId="{A6658A5B-A1CB-4476-9C74-F4CEDA3138BF}" dt="2024-05-16T21:31:01.258" v="190" actId="1076"/>
          <ac:spMkLst>
            <pc:docMk/>
            <pc:sldMk cId="4233941595" sldId="279"/>
            <ac:spMk id="3" creationId="{00000000-0000-0000-0000-000000000000}"/>
          </ac:spMkLst>
        </pc:spChg>
        <pc:spChg chg="del mod">
          <ac:chgData name="Kaluma, Joshua, (Mr) (s225858819)" userId="f3682c9c-3474-4ec5-84a2-2f1b0679c208" providerId="ADAL" clId="{A6658A5B-A1CB-4476-9C74-F4CEDA3138BF}" dt="2024-05-16T21:31:08.638" v="193"/>
          <ac:spMkLst>
            <pc:docMk/>
            <pc:sldMk cId="4233941595" sldId="279"/>
            <ac:spMk id="5" creationId="{00000000-0000-0000-0000-000000000000}"/>
          </ac:spMkLst>
        </pc:spChg>
      </pc:sldChg>
      <pc:sldChg chg="modSp add mod">
        <pc:chgData name="Kaluma, Joshua, (Mr) (s225858819)" userId="f3682c9c-3474-4ec5-84a2-2f1b0679c208" providerId="ADAL" clId="{A6658A5B-A1CB-4476-9C74-F4CEDA3138BF}" dt="2024-05-16T21:31:23.339" v="194"/>
        <pc:sldMkLst>
          <pc:docMk/>
          <pc:sldMk cId="4121328693" sldId="280"/>
        </pc:sldMkLst>
        <pc:spChg chg="mod">
          <ac:chgData name="Kaluma, Joshua, (Mr) (s225858819)" userId="f3682c9c-3474-4ec5-84a2-2f1b0679c208" providerId="ADAL" clId="{A6658A5B-A1CB-4476-9C74-F4CEDA3138BF}" dt="2024-05-16T21:31:23.339" v="194"/>
          <ac:spMkLst>
            <pc:docMk/>
            <pc:sldMk cId="4121328693" sldId="280"/>
            <ac:spMk id="2" creationId="{00000000-0000-0000-0000-000000000000}"/>
          </ac:spMkLst>
        </pc:spChg>
        <pc:spChg chg="mod">
          <ac:chgData name="Kaluma, Joshua, (Mr) (s225858819)" userId="f3682c9c-3474-4ec5-84a2-2f1b0679c208" providerId="ADAL" clId="{A6658A5B-A1CB-4476-9C74-F4CEDA3138BF}" dt="2024-05-16T20:00:54.825" v="183"/>
          <ac:spMkLst>
            <pc:docMk/>
            <pc:sldMk cId="4121328693" sldId="280"/>
            <ac:spMk id="3" creationId="{00000000-0000-0000-0000-000000000000}"/>
          </ac:spMkLst>
        </pc:spChg>
        <pc:spChg chg="mod">
          <ac:chgData name="Kaluma, Joshua, (Mr) (s225858819)" userId="f3682c9c-3474-4ec5-84a2-2f1b0679c208" providerId="ADAL" clId="{A6658A5B-A1CB-4476-9C74-F4CEDA3138BF}" dt="2024-05-16T20:00:02.020" v="178" actId="14100"/>
          <ac:spMkLst>
            <pc:docMk/>
            <pc:sldMk cId="4121328693" sldId="280"/>
            <ac:spMk id="5" creationId="{00000000-0000-0000-0000-000000000000}"/>
          </ac:spMkLst>
        </pc:spChg>
      </pc:sldChg>
      <pc:sldChg chg="delSp modSp add mod">
        <pc:chgData name="Kaluma, Joshua, (Mr) (s225858819)" userId="f3682c9c-3474-4ec5-84a2-2f1b0679c208" providerId="ADAL" clId="{A6658A5B-A1CB-4476-9C74-F4CEDA3138BF}" dt="2024-05-16T21:45:43.084" v="231"/>
        <pc:sldMkLst>
          <pc:docMk/>
          <pc:sldMk cId="753625281" sldId="281"/>
        </pc:sldMkLst>
        <pc:spChg chg="mod">
          <ac:chgData name="Kaluma, Joshua, (Mr) (s225858819)" userId="f3682c9c-3474-4ec5-84a2-2f1b0679c208" providerId="ADAL" clId="{A6658A5B-A1CB-4476-9C74-F4CEDA3138BF}" dt="2024-05-16T21:33:53.346" v="202"/>
          <ac:spMkLst>
            <pc:docMk/>
            <pc:sldMk cId="753625281" sldId="281"/>
            <ac:spMk id="2" creationId="{00000000-0000-0000-0000-000000000000}"/>
          </ac:spMkLst>
        </pc:spChg>
        <pc:spChg chg="mod">
          <ac:chgData name="Kaluma, Joshua, (Mr) (s225858819)" userId="f3682c9c-3474-4ec5-84a2-2f1b0679c208" providerId="ADAL" clId="{A6658A5B-A1CB-4476-9C74-F4CEDA3138BF}" dt="2024-05-16T21:45:31.501" v="229" actId="12"/>
          <ac:spMkLst>
            <pc:docMk/>
            <pc:sldMk cId="753625281" sldId="281"/>
            <ac:spMk id="3" creationId="{00000000-0000-0000-0000-000000000000}"/>
          </ac:spMkLst>
        </pc:spChg>
        <pc:spChg chg="del mod">
          <ac:chgData name="Kaluma, Joshua, (Mr) (s225858819)" userId="f3682c9c-3474-4ec5-84a2-2f1b0679c208" providerId="ADAL" clId="{A6658A5B-A1CB-4476-9C74-F4CEDA3138BF}" dt="2024-05-16T21:45:43.084" v="231"/>
          <ac:spMkLst>
            <pc:docMk/>
            <pc:sldMk cId="753625281" sldId="281"/>
            <ac:spMk id="5" creationId="{00000000-0000-0000-0000-000000000000}"/>
          </ac:spMkLst>
        </pc:spChg>
      </pc:sldChg>
      <pc:sldChg chg="add del">
        <pc:chgData name="Kaluma, Joshua, (Mr) (s225858819)" userId="f3682c9c-3474-4ec5-84a2-2f1b0679c208" providerId="ADAL" clId="{A6658A5B-A1CB-4476-9C74-F4CEDA3138BF}" dt="2024-05-16T21:32:59.569" v="197" actId="47"/>
        <pc:sldMkLst>
          <pc:docMk/>
          <pc:sldMk cId="1474142944" sldId="282"/>
        </pc:sldMkLst>
      </pc:sldChg>
      <pc:sldChg chg="delSp modSp add mod ord">
        <pc:chgData name="Kaluma, Joshua, (Mr) (s225858819)" userId="f3682c9c-3474-4ec5-84a2-2f1b0679c208" providerId="ADAL" clId="{A6658A5B-A1CB-4476-9C74-F4CEDA3138BF}" dt="2024-05-21T19:11:22.827" v="1991" actId="20577"/>
        <pc:sldMkLst>
          <pc:docMk/>
          <pc:sldMk cId="1832202463" sldId="282"/>
        </pc:sldMkLst>
        <pc:spChg chg="del mod">
          <ac:chgData name="Kaluma, Joshua, (Mr) (s225858819)" userId="f3682c9c-3474-4ec5-84a2-2f1b0679c208" providerId="ADAL" clId="{A6658A5B-A1CB-4476-9C74-F4CEDA3138BF}" dt="2024-05-16T21:50:26.587" v="250"/>
          <ac:spMkLst>
            <pc:docMk/>
            <pc:sldMk cId="1832202463" sldId="282"/>
            <ac:spMk id="2" creationId="{00000000-0000-0000-0000-000000000000}"/>
          </ac:spMkLst>
        </pc:spChg>
        <pc:spChg chg="mod">
          <ac:chgData name="Kaluma, Joshua, (Mr) (s225858819)" userId="f3682c9c-3474-4ec5-84a2-2f1b0679c208" providerId="ADAL" clId="{A6658A5B-A1CB-4476-9C74-F4CEDA3138BF}" dt="2024-05-21T19:11:22.827" v="1991" actId="20577"/>
          <ac:spMkLst>
            <pc:docMk/>
            <pc:sldMk cId="1832202463" sldId="282"/>
            <ac:spMk id="3" creationId="{00000000-0000-0000-0000-000000000000}"/>
          </ac:spMkLst>
        </pc:spChg>
        <pc:spChg chg="mod">
          <ac:chgData name="Kaluma, Joshua, (Mr) (s225858819)" userId="f3682c9c-3474-4ec5-84a2-2f1b0679c208" providerId="ADAL" clId="{A6658A5B-A1CB-4476-9C74-F4CEDA3138BF}" dt="2024-05-21T19:10:46.516" v="1978" actId="1076"/>
          <ac:spMkLst>
            <pc:docMk/>
            <pc:sldMk cId="1832202463" sldId="282"/>
            <ac:spMk id="5" creationId="{00000000-0000-0000-0000-000000000000}"/>
          </ac:spMkLst>
        </pc:spChg>
      </pc:sldChg>
      <pc:sldChg chg="delSp modSp add del mod ord">
        <pc:chgData name="Kaluma, Joshua, (Mr) (s225858819)" userId="f3682c9c-3474-4ec5-84a2-2f1b0679c208" providerId="ADAL" clId="{A6658A5B-A1CB-4476-9C74-F4CEDA3138BF}" dt="2024-05-21T19:11:33.928" v="1992" actId="47"/>
        <pc:sldMkLst>
          <pc:docMk/>
          <pc:sldMk cId="556525891" sldId="283"/>
        </pc:sldMkLst>
        <pc:spChg chg="del mod">
          <ac:chgData name="Kaluma, Joshua, (Mr) (s225858819)" userId="f3682c9c-3474-4ec5-84a2-2f1b0679c208" providerId="ADAL" clId="{A6658A5B-A1CB-4476-9C74-F4CEDA3138BF}" dt="2024-05-16T21:55:22.869" v="276"/>
          <ac:spMkLst>
            <pc:docMk/>
            <pc:sldMk cId="556525891" sldId="283"/>
            <ac:spMk id="2" creationId="{00000000-0000-0000-0000-000000000000}"/>
          </ac:spMkLst>
        </pc:spChg>
        <pc:spChg chg="mod">
          <ac:chgData name="Kaluma, Joshua, (Mr) (s225858819)" userId="f3682c9c-3474-4ec5-84a2-2f1b0679c208" providerId="ADAL" clId="{A6658A5B-A1CB-4476-9C74-F4CEDA3138BF}" dt="2024-05-16T21:52:53.851" v="270" actId="20577"/>
          <ac:spMkLst>
            <pc:docMk/>
            <pc:sldMk cId="556525891" sldId="283"/>
            <ac:spMk id="3" creationId="{00000000-0000-0000-0000-000000000000}"/>
          </ac:spMkLst>
        </pc:spChg>
        <pc:spChg chg="mod">
          <ac:chgData name="Kaluma, Joshua, (Mr) (s225858819)" userId="f3682c9c-3474-4ec5-84a2-2f1b0679c208" providerId="ADAL" clId="{A6658A5B-A1CB-4476-9C74-F4CEDA3138BF}" dt="2024-05-16T21:53:05.929" v="273" actId="1076"/>
          <ac:spMkLst>
            <pc:docMk/>
            <pc:sldMk cId="556525891" sldId="283"/>
            <ac:spMk id="5" creationId="{00000000-0000-0000-0000-000000000000}"/>
          </ac:spMkLst>
        </pc:spChg>
      </pc:sldChg>
      <pc:sldChg chg="add del ord">
        <pc:chgData name="Kaluma, Joshua, (Mr) (s225858819)" userId="f3682c9c-3474-4ec5-84a2-2f1b0679c208" providerId="ADAL" clId="{A6658A5B-A1CB-4476-9C74-F4CEDA3138BF}" dt="2024-05-16T21:50:49.250" v="254" actId="47"/>
        <pc:sldMkLst>
          <pc:docMk/>
          <pc:sldMk cId="3552706757" sldId="283"/>
        </pc:sldMkLst>
      </pc:sldChg>
      <pc:sldChg chg="modSp add mod">
        <pc:chgData name="Kaluma, Joshua, (Mr) (s225858819)" userId="f3682c9c-3474-4ec5-84a2-2f1b0679c208" providerId="ADAL" clId="{A6658A5B-A1CB-4476-9C74-F4CEDA3138BF}" dt="2024-05-21T19:14:24.550" v="2001" actId="1076"/>
        <pc:sldMkLst>
          <pc:docMk/>
          <pc:sldMk cId="1315100779" sldId="284"/>
        </pc:sldMkLst>
        <pc:spChg chg="mod">
          <ac:chgData name="Kaluma, Joshua, (Mr) (s225858819)" userId="f3682c9c-3474-4ec5-84a2-2f1b0679c208" providerId="ADAL" clId="{A6658A5B-A1CB-4476-9C74-F4CEDA3138BF}" dt="2024-05-21T19:14:09.035" v="2000" actId="20577"/>
          <ac:spMkLst>
            <pc:docMk/>
            <pc:sldMk cId="1315100779" sldId="284"/>
            <ac:spMk id="3" creationId="{00000000-0000-0000-0000-000000000000}"/>
          </ac:spMkLst>
        </pc:spChg>
        <pc:spChg chg="mod">
          <ac:chgData name="Kaluma, Joshua, (Mr) (s225858819)" userId="f3682c9c-3474-4ec5-84a2-2f1b0679c208" providerId="ADAL" clId="{A6658A5B-A1CB-4476-9C74-F4CEDA3138BF}" dt="2024-05-21T19:14:24.550" v="2001" actId="1076"/>
          <ac:spMkLst>
            <pc:docMk/>
            <pc:sldMk cId="1315100779" sldId="284"/>
            <ac:spMk id="5" creationId="{00000000-0000-0000-0000-000000000000}"/>
          </ac:spMkLst>
        </pc:spChg>
      </pc:sldChg>
      <pc:sldChg chg="modSp add del mod">
        <pc:chgData name="Kaluma, Joshua, (Mr) (s225858819)" userId="f3682c9c-3474-4ec5-84a2-2f1b0679c208" providerId="ADAL" clId="{A6658A5B-A1CB-4476-9C74-F4CEDA3138BF}" dt="2024-05-21T19:14:02.734" v="1999" actId="47"/>
        <pc:sldMkLst>
          <pc:docMk/>
          <pc:sldMk cId="4266455302" sldId="285"/>
        </pc:sldMkLst>
        <pc:spChg chg="mod">
          <ac:chgData name="Kaluma, Joshua, (Mr) (s225858819)" userId="f3682c9c-3474-4ec5-84a2-2f1b0679c208" providerId="ADAL" clId="{A6658A5B-A1CB-4476-9C74-F4CEDA3138BF}" dt="2024-05-16T22:02:12.768" v="331" actId="12"/>
          <ac:spMkLst>
            <pc:docMk/>
            <pc:sldMk cId="4266455302" sldId="285"/>
            <ac:spMk id="3" creationId="{00000000-0000-0000-0000-000000000000}"/>
          </ac:spMkLst>
        </pc:spChg>
        <pc:spChg chg="mod">
          <ac:chgData name="Kaluma, Joshua, (Mr) (s225858819)" userId="f3682c9c-3474-4ec5-84a2-2f1b0679c208" providerId="ADAL" clId="{A6658A5B-A1CB-4476-9C74-F4CEDA3138BF}" dt="2024-05-16T21:58:40.895" v="292"/>
          <ac:spMkLst>
            <pc:docMk/>
            <pc:sldMk cId="4266455302" sldId="285"/>
            <ac:spMk id="5" creationId="{00000000-0000-0000-0000-000000000000}"/>
          </ac:spMkLst>
        </pc:spChg>
      </pc:sldChg>
      <pc:sldChg chg="modSp add mod">
        <pc:chgData name="Kaluma, Joshua, (Mr) (s225858819)" userId="f3682c9c-3474-4ec5-84a2-2f1b0679c208" providerId="ADAL" clId="{A6658A5B-A1CB-4476-9C74-F4CEDA3138BF}" dt="2024-06-05T11:09:24.643" v="2577" actId="1076"/>
        <pc:sldMkLst>
          <pc:docMk/>
          <pc:sldMk cId="3280341506" sldId="286"/>
        </pc:sldMkLst>
        <pc:spChg chg="mod">
          <ac:chgData name="Kaluma, Joshua, (Mr) (s225858819)" userId="f3682c9c-3474-4ec5-84a2-2f1b0679c208" providerId="ADAL" clId="{A6658A5B-A1CB-4476-9C74-F4CEDA3138BF}" dt="2024-05-16T22:04:11.161" v="348" actId="20577"/>
          <ac:spMkLst>
            <pc:docMk/>
            <pc:sldMk cId="3280341506" sldId="286"/>
            <ac:spMk id="3" creationId="{00000000-0000-0000-0000-000000000000}"/>
          </ac:spMkLst>
        </pc:spChg>
        <pc:spChg chg="mod">
          <ac:chgData name="Kaluma, Joshua, (Mr) (s225858819)" userId="f3682c9c-3474-4ec5-84a2-2f1b0679c208" providerId="ADAL" clId="{A6658A5B-A1CB-4476-9C74-F4CEDA3138BF}" dt="2024-06-05T11:09:24.643" v="2577" actId="1076"/>
          <ac:spMkLst>
            <pc:docMk/>
            <pc:sldMk cId="3280341506" sldId="286"/>
            <ac:spMk id="5" creationId="{00000000-0000-0000-0000-000000000000}"/>
          </ac:spMkLst>
        </pc:spChg>
      </pc:sldChg>
      <pc:sldChg chg="modSp add mod">
        <pc:chgData name="Kaluma, Joshua, (Mr) (s225858819)" userId="f3682c9c-3474-4ec5-84a2-2f1b0679c208" providerId="ADAL" clId="{A6658A5B-A1CB-4476-9C74-F4CEDA3138BF}" dt="2024-06-05T11:08:35.934" v="2575" actId="20577"/>
        <pc:sldMkLst>
          <pc:docMk/>
          <pc:sldMk cId="2588453829" sldId="287"/>
        </pc:sldMkLst>
        <pc:spChg chg="mod">
          <ac:chgData name="Kaluma, Joshua, (Mr) (s225858819)" userId="f3682c9c-3474-4ec5-84a2-2f1b0679c208" providerId="ADAL" clId="{A6658A5B-A1CB-4476-9C74-F4CEDA3138BF}" dt="2024-06-05T11:08:35.934" v="2575" actId="20577"/>
          <ac:spMkLst>
            <pc:docMk/>
            <pc:sldMk cId="2588453829" sldId="287"/>
            <ac:spMk id="3" creationId="{00000000-0000-0000-0000-000000000000}"/>
          </ac:spMkLst>
        </pc:spChg>
        <pc:spChg chg="mod">
          <ac:chgData name="Kaluma, Joshua, (Mr) (s225858819)" userId="f3682c9c-3474-4ec5-84a2-2f1b0679c208" providerId="ADAL" clId="{A6658A5B-A1CB-4476-9C74-F4CEDA3138BF}" dt="2024-06-05T11:07:54.446" v="2558" actId="1076"/>
          <ac:spMkLst>
            <pc:docMk/>
            <pc:sldMk cId="2588453829" sldId="287"/>
            <ac:spMk id="5" creationId="{00000000-0000-0000-0000-000000000000}"/>
          </ac:spMkLst>
        </pc:spChg>
      </pc:sldChg>
      <pc:sldChg chg="modSp add del mod">
        <pc:chgData name="Kaluma, Joshua, (Mr) (s225858819)" userId="f3682c9c-3474-4ec5-84a2-2f1b0679c208" providerId="ADAL" clId="{A6658A5B-A1CB-4476-9C74-F4CEDA3138BF}" dt="2024-05-16T22:14:35.590" v="403" actId="47"/>
        <pc:sldMkLst>
          <pc:docMk/>
          <pc:sldMk cId="927608061" sldId="288"/>
        </pc:sldMkLst>
        <pc:spChg chg="mod">
          <ac:chgData name="Kaluma, Joshua, (Mr) (s225858819)" userId="f3682c9c-3474-4ec5-84a2-2f1b0679c208" providerId="ADAL" clId="{A6658A5B-A1CB-4476-9C74-F4CEDA3138BF}" dt="2024-05-16T22:14:23.607" v="402"/>
          <ac:spMkLst>
            <pc:docMk/>
            <pc:sldMk cId="927608061" sldId="288"/>
            <ac:spMk id="3" creationId="{00000000-0000-0000-0000-000000000000}"/>
          </ac:spMkLst>
        </pc:spChg>
        <pc:spChg chg="mod">
          <ac:chgData name="Kaluma, Joshua, (Mr) (s225858819)" userId="f3682c9c-3474-4ec5-84a2-2f1b0679c208" providerId="ADAL" clId="{A6658A5B-A1CB-4476-9C74-F4CEDA3138BF}" dt="2024-05-16T22:13:01.964" v="384" actId="1076"/>
          <ac:spMkLst>
            <pc:docMk/>
            <pc:sldMk cId="927608061" sldId="288"/>
            <ac:spMk id="5" creationId="{00000000-0000-0000-0000-000000000000}"/>
          </ac:spMkLst>
        </pc:spChg>
      </pc:sldChg>
      <pc:sldChg chg="modSp add mod">
        <pc:chgData name="Kaluma, Joshua, (Mr) (s225858819)" userId="f3682c9c-3474-4ec5-84a2-2f1b0679c208" providerId="ADAL" clId="{A6658A5B-A1CB-4476-9C74-F4CEDA3138BF}" dt="2024-05-22T19:58:19.992" v="2445" actId="20577"/>
        <pc:sldMkLst>
          <pc:docMk/>
          <pc:sldMk cId="1636108773" sldId="288"/>
        </pc:sldMkLst>
        <pc:spChg chg="mod">
          <ac:chgData name="Kaluma, Joshua, (Mr) (s225858819)" userId="f3682c9c-3474-4ec5-84a2-2f1b0679c208" providerId="ADAL" clId="{A6658A5B-A1CB-4476-9C74-F4CEDA3138BF}" dt="2024-05-22T19:58:19.992" v="2445" actId="20577"/>
          <ac:spMkLst>
            <pc:docMk/>
            <pc:sldMk cId="1636108773" sldId="288"/>
            <ac:spMk id="3" creationId="{00000000-0000-0000-0000-000000000000}"/>
          </ac:spMkLst>
        </pc:spChg>
        <pc:spChg chg="mod">
          <ac:chgData name="Kaluma, Joshua, (Mr) (s225858819)" userId="f3682c9c-3474-4ec5-84a2-2f1b0679c208" providerId="ADAL" clId="{A6658A5B-A1CB-4476-9C74-F4CEDA3138BF}" dt="2024-05-22T19:58:13.935" v="2444" actId="1076"/>
          <ac:spMkLst>
            <pc:docMk/>
            <pc:sldMk cId="1636108773" sldId="288"/>
            <ac:spMk id="5" creationId="{00000000-0000-0000-0000-000000000000}"/>
          </ac:spMkLst>
        </pc:spChg>
      </pc:sldChg>
      <pc:sldChg chg="modSp add del mod">
        <pc:chgData name="Kaluma, Joshua, (Mr) (s225858819)" userId="f3682c9c-3474-4ec5-84a2-2f1b0679c208" providerId="ADAL" clId="{A6658A5B-A1CB-4476-9C74-F4CEDA3138BF}" dt="2024-05-22T19:57:31.557" v="2435" actId="47"/>
        <pc:sldMkLst>
          <pc:docMk/>
          <pc:sldMk cId="2776909768" sldId="289"/>
        </pc:sldMkLst>
        <pc:spChg chg="mod">
          <ac:chgData name="Kaluma, Joshua, (Mr) (s225858819)" userId="f3682c9c-3474-4ec5-84a2-2f1b0679c208" providerId="ADAL" clId="{A6658A5B-A1CB-4476-9C74-F4CEDA3138BF}" dt="2024-05-16T22:20:13.080" v="442"/>
          <ac:spMkLst>
            <pc:docMk/>
            <pc:sldMk cId="2776909768" sldId="289"/>
            <ac:spMk id="3" creationId="{00000000-0000-0000-0000-000000000000}"/>
          </ac:spMkLst>
        </pc:spChg>
        <pc:spChg chg="mod">
          <ac:chgData name="Kaluma, Joshua, (Mr) (s225858819)" userId="f3682c9c-3474-4ec5-84a2-2f1b0679c208" providerId="ADAL" clId="{A6658A5B-A1CB-4476-9C74-F4CEDA3138BF}" dt="2024-05-16T22:19:37.350" v="437" actId="20577"/>
          <ac:spMkLst>
            <pc:docMk/>
            <pc:sldMk cId="2776909768" sldId="289"/>
            <ac:spMk id="5" creationId="{00000000-0000-0000-0000-000000000000}"/>
          </ac:spMkLst>
        </pc:spChg>
      </pc:sldChg>
      <pc:sldChg chg="delSp modSp add mod">
        <pc:chgData name="Kaluma, Joshua, (Mr) (s225858819)" userId="f3682c9c-3474-4ec5-84a2-2f1b0679c208" providerId="ADAL" clId="{A6658A5B-A1CB-4476-9C74-F4CEDA3138BF}" dt="2024-06-05T11:19:00.739" v="2624"/>
        <pc:sldMkLst>
          <pc:docMk/>
          <pc:sldMk cId="1009850823" sldId="290"/>
        </pc:sldMkLst>
        <pc:spChg chg="mod">
          <ac:chgData name="Kaluma, Joshua, (Mr) (s225858819)" userId="f3682c9c-3474-4ec5-84a2-2f1b0679c208" providerId="ADAL" clId="{A6658A5B-A1CB-4476-9C74-F4CEDA3138BF}" dt="2024-06-05T11:18:57.805" v="2622" actId="1076"/>
          <ac:spMkLst>
            <pc:docMk/>
            <pc:sldMk cId="1009850823" sldId="290"/>
            <ac:spMk id="3" creationId="{00000000-0000-0000-0000-000000000000}"/>
          </ac:spMkLst>
        </pc:spChg>
        <pc:spChg chg="del mod">
          <ac:chgData name="Kaluma, Joshua, (Mr) (s225858819)" userId="f3682c9c-3474-4ec5-84a2-2f1b0679c208" providerId="ADAL" clId="{A6658A5B-A1CB-4476-9C74-F4CEDA3138BF}" dt="2024-06-05T11:19:00.739" v="2624"/>
          <ac:spMkLst>
            <pc:docMk/>
            <pc:sldMk cId="1009850823" sldId="290"/>
            <ac:spMk id="5" creationId="{00000000-0000-0000-0000-000000000000}"/>
          </ac:spMkLst>
        </pc:spChg>
      </pc:sldChg>
      <pc:sldChg chg="modSp add del mod">
        <pc:chgData name="Kaluma, Joshua, (Mr) (s225858819)" userId="f3682c9c-3474-4ec5-84a2-2f1b0679c208" providerId="ADAL" clId="{A6658A5B-A1CB-4476-9C74-F4CEDA3138BF}" dt="2024-05-22T19:59:34.147" v="2452" actId="47"/>
        <pc:sldMkLst>
          <pc:docMk/>
          <pc:sldMk cId="3079184164" sldId="291"/>
        </pc:sldMkLst>
        <pc:spChg chg="mod">
          <ac:chgData name="Kaluma, Joshua, (Mr) (s225858819)" userId="f3682c9c-3474-4ec5-84a2-2f1b0679c208" providerId="ADAL" clId="{A6658A5B-A1CB-4476-9C74-F4CEDA3138BF}" dt="2024-05-16T22:26:50.956" v="479" actId="1076"/>
          <ac:spMkLst>
            <pc:docMk/>
            <pc:sldMk cId="3079184164" sldId="291"/>
            <ac:spMk id="3" creationId="{00000000-0000-0000-0000-000000000000}"/>
          </ac:spMkLst>
        </pc:spChg>
        <pc:spChg chg="mod">
          <ac:chgData name="Kaluma, Joshua, (Mr) (s225858819)" userId="f3682c9c-3474-4ec5-84a2-2f1b0679c208" providerId="ADAL" clId="{A6658A5B-A1CB-4476-9C74-F4CEDA3138BF}" dt="2024-05-16T22:26:42.323" v="478" actId="20577"/>
          <ac:spMkLst>
            <pc:docMk/>
            <pc:sldMk cId="3079184164" sldId="291"/>
            <ac:spMk id="5" creationId="{00000000-0000-0000-0000-000000000000}"/>
          </ac:spMkLst>
        </pc:spChg>
      </pc:sldChg>
      <pc:sldChg chg="modSp add del mod">
        <pc:chgData name="Kaluma, Joshua, (Mr) (s225858819)" userId="f3682c9c-3474-4ec5-84a2-2f1b0679c208" providerId="ADAL" clId="{A6658A5B-A1CB-4476-9C74-F4CEDA3138BF}" dt="2024-06-05T11:22:57.943" v="2632" actId="47"/>
        <pc:sldMkLst>
          <pc:docMk/>
          <pc:sldMk cId="2032398065" sldId="292"/>
        </pc:sldMkLst>
        <pc:spChg chg="mod">
          <ac:chgData name="Kaluma, Joshua, (Mr) (s225858819)" userId="f3682c9c-3474-4ec5-84a2-2f1b0679c208" providerId="ADAL" clId="{A6658A5B-A1CB-4476-9C74-F4CEDA3138BF}" dt="2024-05-16T22:30:30.453" v="499"/>
          <ac:spMkLst>
            <pc:docMk/>
            <pc:sldMk cId="2032398065" sldId="292"/>
            <ac:spMk id="3" creationId="{00000000-0000-0000-0000-000000000000}"/>
          </ac:spMkLst>
        </pc:spChg>
        <pc:spChg chg="mod">
          <ac:chgData name="Kaluma, Joshua, (Mr) (s225858819)" userId="f3682c9c-3474-4ec5-84a2-2f1b0679c208" providerId="ADAL" clId="{A6658A5B-A1CB-4476-9C74-F4CEDA3138BF}" dt="2024-05-16T22:28:46.024" v="488" actId="1076"/>
          <ac:spMkLst>
            <pc:docMk/>
            <pc:sldMk cId="2032398065" sldId="292"/>
            <ac:spMk id="5" creationId="{00000000-0000-0000-0000-000000000000}"/>
          </ac:spMkLst>
        </pc:spChg>
      </pc:sldChg>
      <pc:sldChg chg="modSp add del mod ord">
        <pc:chgData name="Kaluma, Joshua, (Mr) (s225858819)" userId="f3682c9c-3474-4ec5-84a2-2f1b0679c208" providerId="ADAL" clId="{A6658A5B-A1CB-4476-9C74-F4CEDA3138BF}" dt="2024-05-16T23:00:13.238" v="531" actId="47"/>
        <pc:sldMkLst>
          <pc:docMk/>
          <pc:sldMk cId="3867128919" sldId="293"/>
        </pc:sldMkLst>
        <pc:spChg chg="mod">
          <ac:chgData name="Kaluma, Joshua, (Mr) (s225858819)" userId="f3682c9c-3474-4ec5-84a2-2f1b0679c208" providerId="ADAL" clId="{A6658A5B-A1CB-4476-9C74-F4CEDA3138BF}" dt="2024-05-16T22:32:22.450" v="507"/>
          <ac:spMkLst>
            <pc:docMk/>
            <pc:sldMk cId="3867128919" sldId="293"/>
            <ac:spMk id="3" creationId="{00000000-0000-0000-0000-000000000000}"/>
          </ac:spMkLst>
        </pc:spChg>
        <pc:spChg chg="mod">
          <ac:chgData name="Kaluma, Joshua, (Mr) (s225858819)" userId="f3682c9c-3474-4ec5-84a2-2f1b0679c208" providerId="ADAL" clId="{A6658A5B-A1CB-4476-9C74-F4CEDA3138BF}" dt="2024-05-16T22:59:09.865" v="528" actId="14100"/>
          <ac:spMkLst>
            <pc:docMk/>
            <pc:sldMk cId="3867128919" sldId="293"/>
            <ac:spMk id="5" creationId="{00000000-0000-0000-0000-000000000000}"/>
          </ac:spMkLst>
        </pc:spChg>
      </pc:sldChg>
      <pc:sldChg chg="add del">
        <pc:chgData name="Kaluma, Joshua, (Mr) (s225858819)" userId="f3682c9c-3474-4ec5-84a2-2f1b0679c208" providerId="ADAL" clId="{A6658A5B-A1CB-4476-9C74-F4CEDA3138BF}" dt="2024-05-22T20:00:03.768" v="2453" actId="47"/>
        <pc:sldMkLst>
          <pc:docMk/>
          <pc:sldMk cId="3328212053" sldId="294"/>
        </pc:sldMkLst>
      </pc:sldChg>
      <pc:sldChg chg="modSp add mod ord">
        <pc:chgData name="Kaluma, Joshua, (Mr) (s225858819)" userId="f3682c9c-3474-4ec5-84a2-2f1b0679c208" providerId="ADAL" clId="{A6658A5B-A1CB-4476-9C74-F4CEDA3138BF}" dt="2024-06-05T11:19:49.855" v="2631" actId="207"/>
        <pc:sldMkLst>
          <pc:docMk/>
          <pc:sldMk cId="2310409949" sldId="295"/>
        </pc:sldMkLst>
        <pc:spChg chg="mod">
          <ac:chgData name="Kaluma, Joshua, (Mr) (s225858819)" userId="f3682c9c-3474-4ec5-84a2-2f1b0679c208" providerId="ADAL" clId="{A6658A5B-A1CB-4476-9C74-F4CEDA3138BF}" dt="2024-05-16T23:00:55.798" v="537"/>
          <ac:spMkLst>
            <pc:docMk/>
            <pc:sldMk cId="2310409949" sldId="295"/>
            <ac:spMk id="2" creationId="{00000000-0000-0000-0000-000000000000}"/>
          </ac:spMkLst>
        </pc:spChg>
        <pc:spChg chg="mod">
          <ac:chgData name="Kaluma, Joshua, (Mr) (s225858819)" userId="f3682c9c-3474-4ec5-84a2-2f1b0679c208" providerId="ADAL" clId="{A6658A5B-A1CB-4476-9C74-F4CEDA3138BF}" dt="2024-06-05T11:19:49.855" v="2631" actId="207"/>
          <ac:spMkLst>
            <pc:docMk/>
            <pc:sldMk cId="2310409949" sldId="295"/>
            <ac:spMk id="3" creationId="{00000000-0000-0000-0000-000000000000}"/>
          </ac:spMkLst>
        </pc:spChg>
        <pc:spChg chg="mod">
          <ac:chgData name="Kaluma, Joshua, (Mr) (s225858819)" userId="f3682c9c-3474-4ec5-84a2-2f1b0679c208" providerId="ADAL" clId="{A6658A5B-A1CB-4476-9C74-F4CEDA3138BF}" dt="2024-05-22T20:00:44.144" v="2454" actId="1076"/>
          <ac:spMkLst>
            <pc:docMk/>
            <pc:sldMk cId="2310409949" sldId="295"/>
            <ac:spMk id="5" creationId="{00000000-0000-0000-0000-000000000000}"/>
          </ac:spMkLst>
        </pc:spChg>
      </pc:sldChg>
      <pc:sldChg chg="modSp add del mod ord">
        <pc:chgData name="Kaluma, Joshua, (Mr) (s225858819)" userId="f3682c9c-3474-4ec5-84a2-2f1b0679c208" providerId="ADAL" clId="{A6658A5B-A1CB-4476-9C74-F4CEDA3138BF}" dt="2024-05-22T20:02:01.845" v="2467" actId="47"/>
        <pc:sldMkLst>
          <pc:docMk/>
          <pc:sldMk cId="1514622649" sldId="296"/>
        </pc:sldMkLst>
        <pc:spChg chg="mod">
          <ac:chgData name="Kaluma, Joshua, (Mr) (s225858819)" userId="f3682c9c-3474-4ec5-84a2-2f1b0679c208" providerId="ADAL" clId="{A6658A5B-A1CB-4476-9C74-F4CEDA3138BF}" dt="2024-05-16T23:06:16.914" v="579" actId="12"/>
          <ac:spMkLst>
            <pc:docMk/>
            <pc:sldMk cId="1514622649" sldId="296"/>
            <ac:spMk id="3" creationId="{00000000-0000-0000-0000-000000000000}"/>
          </ac:spMkLst>
        </pc:spChg>
        <pc:spChg chg="mod">
          <ac:chgData name="Kaluma, Joshua, (Mr) (s225858819)" userId="f3682c9c-3474-4ec5-84a2-2f1b0679c208" providerId="ADAL" clId="{A6658A5B-A1CB-4476-9C74-F4CEDA3138BF}" dt="2024-05-16T23:05:31.524" v="575" actId="20577"/>
          <ac:spMkLst>
            <pc:docMk/>
            <pc:sldMk cId="1514622649" sldId="296"/>
            <ac:spMk id="5" creationId="{00000000-0000-0000-0000-000000000000}"/>
          </ac:spMkLst>
        </pc:spChg>
      </pc:sldChg>
      <pc:sldChg chg="modSp add del mod">
        <pc:chgData name="Kaluma, Joshua, (Mr) (s225858819)" userId="f3682c9c-3474-4ec5-84a2-2f1b0679c208" providerId="ADAL" clId="{A6658A5B-A1CB-4476-9C74-F4CEDA3138BF}" dt="2024-05-19T16:55:58.197" v="609" actId="47"/>
        <pc:sldMkLst>
          <pc:docMk/>
          <pc:sldMk cId="613234293" sldId="297"/>
        </pc:sldMkLst>
        <pc:spChg chg="mod">
          <ac:chgData name="Kaluma, Joshua, (Mr) (s225858819)" userId="f3682c9c-3474-4ec5-84a2-2f1b0679c208" providerId="ADAL" clId="{A6658A5B-A1CB-4476-9C74-F4CEDA3138BF}" dt="2024-05-19T16:55:30.438" v="603" actId="1076"/>
          <ac:spMkLst>
            <pc:docMk/>
            <pc:sldMk cId="613234293" sldId="297"/>
            <ac:spMk id="3" creationId="{00000000-0000-0000-0000-000000000000}"/>
          </ac:spMkLst>
        </pc:spChg>
        <pc:spChg chg="mod">
          <ac:chgData name="Kaluma, Joshua, (Mr) (s225858819)" userId="f3682c9c-3474-4ec5-84a2-2f1b0679c208" providerId="ADAL" clId="{A6658A5B-A1CB-4476-9C74-F4CEDA3138BF}" dt="2024-05-19T16:55:54.711" v="608" actId="6549"/>
          <ac:spMkLst>
            <pc:docMk/>
            <pc:sldMk cId="613234293" sldId="297"/>
            <ac:spMk id="5" creationId="{00000000-0000-0000-0000-000000000000}"/>
          </ac:spMkLst>
        </pc:spChg>
      </pc:sldChg>
      <pc:sldChg chg="modSp add mod">
        <pc:chgData name="Kaluma, Joshua, (Mr) (s225858819)" userId="f3682c9c-3474-4ec5-84a2-2f1b0679c208" providerId="ADAL" clId="{A6658A5B-A1CB-4476-9C74-F4CEDA3138BF}" dt="2024-05-19T16:58:56.898" v="664" actId="5793"/>
        <pc:sldMkLst>
          <pc:docMk/>
          <pc:sldMk cId="1719868762" sldId="297"/>
        </pc:sldMkLst>
        <pc:spChg chg="mod">
          <ac:chgData name="Kaluma, Joshua, (Mr) (s225858819)" userId="f3682c9c-3474-4ec5-84a2-2f1b0679c208" providerId="ADAL" clId="{A6658A5B-A1CB-4476-9C74-F4CEDA3138BF}" dt="2024-05-19T16:58:56.898" v="664" actId="5793"/>
          <ac:spMkLst>
            <pc:docMk/>
            <pc:sldMk cId="1719868762" sldId="297"/>
            <ac:spMk id="3" creationId="{00000000-0000-0000-0000-000000000000}"/>
          </ac:spMkLst>
        </pc:spChg>
        <pc:spChg chg="mod">
          <ac:chgData name="Kaluma, Joshua, (Mr) (s225858819)" userId="f3682c9c-3474-4ec5-84a2-2f1b0679c208" providerId="ADAL" clId="{A6658A5B-A1CB-4476-9C74-F4CEDA3138BF}" dt="2024-05-19T16:56:25.975" v="614" actId="1076"/>
          <ac:spMkLst>
            <pc:docMk/>
            <pc:sldMk cId="1719868762" sldId="297"/>
            <ac:spMk id="5" creationId="{00000000-0000-0000-0000-000000000000}"/>
          </ac:spMkLst>
        </pc:spChg>
      </pc:sldChg>
      <pc:sldChg chg="modSp add mod">
        <pc:chgData name="Kaluma, Joshua, (Mr) (s225858819)" userId="f3682c9c-3474-4ec5-84a2-2f1b0679c208" providerId="ADAL" clId="{A6658A5B-A1CB-4476-9C74-F4CEDA3138BF}" dt="2024-05-22T20:03:08.594" v="2500" actId="20577"/>
        <pc:sldMkLst>
          <pc:docMk/>
          <pc:sldMk cId="2199490725" sldId="298"/>
        </pc:sldMkLst>
        <pc:spChg chg="mod">
          <ac:chgData name="Kaluma, Joshua, (Mr) (s225858819)" userId="f3682c9c-3474-4ec5-84a2-2f1b0679c208" providerId="ADAL" clId="{A6658A5B-A1CB-4476-9C74-F4CEDA3138BF}" dt="2024-05-22T20:03:08.594" v="2500" actId="20577"/>
          <ac:spMkLst>
            <pc:docMk/>
            <pc:sldMk cId="2199490725" sldId="298"/>
            <ac:spMk id="3" creationId="{00000000-0000-0000-0000-000000000000}"/>
          </ac:spMkLst>
        </pc:spChg>
        <pc:spChg chg="mod">
          <ac:chgData name="Kaluma, Joshua, (Mr) (s225858819)" userId="f3682c9c-3474-4ec5-84a2-2f1b0679c208" providerId="ADAL" clId="{A6658A5B-A1CB-4476-9C74-F4CEDA3138BF}" dt="2024-05-22T20:02:29.557" v="2468" actId="1076"/>
          <ac:spMkLst>
            <pc:docMk/>
            <pc:sldMk cId="2199490725" sldId="298"/>
            <ac:spMk id="5" creationId="{00000000-0000-0000-0000-000000000000}"/>
          </ac:spMkLst>
        </pc:spChg>
      </pc:sldChg>
      <pc:sldChg chg="addSp delSp modSp add del mod">
        <pc:chgData name="Kaluma, Joshua, (Mr) (s225858819)" userId="f3682c9c-3474-4ec5-84a2-2f1b0679c208" providerId="ADAL" clId="{A6658A5B-A1CB-4476-9C74-F4CEDA3138BF}" dt="2024-05-19T17:08:45.241" v="747" actId="47"/>
        <pc:sldMkLst>
          <pc:docMk/>
          <pc:sldMk cId="281797327" sldId="299"/>
        </pc:sldMkLst>
        <pc:spChg chg="add del mod">
          <ac:chgData name="Kaluma, Joshua, (Mr) (s225858819)" userId="f3682c9c-3474-4ec5-84a2-2f1b0679c208" providerId="ADAL" clId="{A6658A5B-A1CB-4476-9C74-F4CEDA3138BF}" dt="2024-05-19T17:08:30.993" v="746"/>
          <ac:spMkLst>
            <pc:docMk/>
            <pc:sldMk cId="281797327" sldId="299"/>
            <ac:spMk id="3" creationId="{00000000-0000-0000-0000-000000000000}"/>
          </ac:spMkLst>
        </pc:spChg>
        <pc:spChg chg="mod">
          <ac:chgData name="Kaluma, Joshua, (Mr) (s225858819)" userId="f3682c9c-3474-4ec5-84a2-2f1b0679c208" providerId="ADAL" clId="{A6658A5B-A1CB-4476-9C74-F4CEDA3138BF}" dt="2024-05-19T17:06:02.159" v="729"/>
          <ac:spMkLst>
            <pc:docMk/>
            <pc:sldMk cId="281797327" sldId="299"/>
            <ac:spMk id="5" creationId="{00000000-0000-0000-0000-000000000000}"/>
          </ac:spMkLst>
        </pc:spChg>
      </pc:sldChg>
      <pc:sldChg chg="modSp add del mod">
        <pc:chgData name="Kaluma, Joshua, (Mr) (s225858819)" userId="f3682c9c-3474-4ec5-84a2-2f1b0679c208" providerId="ADAL" clId="{A6658A5B-A1CB-4476-9C74-F4CEDA3138BF}" dt="2024-05-19T17:09:28.083" v="753" actId="47"/>
        <pc:sldMkLst>
          <pc:docMk/>
          <pc:sldMk cId="1258558920" sldId="299"/>
        </pc:sldMkLst>
        <pc:spChg chg="mod">
          <ac:chgData name="Kaluma, Joshua, (Mr) (s225858819)" userId="f3682c9c-3474-4ec5-84a2-2f1b0679c208" providerId="ADAL" clId="{A6658A5B-A1CB-4476-9C74-F4CEDA3138BF}" dt="2024-05-19T17:09:03.165" v="749" actId="1076"/>
          <ac:spMkLst>
            <pc:docMk/>
            <pc:sldMk cId="1258558920" sldId="299"/>
            <ac:spMk id="4" creationId="{00000000-0000-0000-0000-000000000000}"/>
          </ac:spMkLst>
        </pc:spChg>
        <pc:spChg chg="mod">
          <ac:chgData name="Kaluma, Joshua, (Mr) (s225858819)" userId="f3682c9c-3474-4ec5-84a2-2f1b0679c208" providerId="ADAL" clId="{A6658A5B-A1CB-4476-9C74-F4CEDA3138BF}" dt="2024-05-19T17:09:18.809" v="752"/>
          <ac:spMkLst>
            <pc:docMk/>
            <pc:sldMk cId="1258558920" sldId="299"/>
            <ac:spMk id="5" creationId="{00000000-0000-0000-0000-000000000000}"/>
          </ac:spMkLst>
        </pc:spChg>
      </pc:sldChg>
      <pc:sldChg chg="modSp add del mod">
        <pc:chgData name="Kaluma, Joshua, (Mr) (s225858819)" userId="f3682c9c-3474-4ec5-84a2-2f1b0679c208" providerId="ADAL" clId="{A6658A5B-A1CB-4476-9C74-F4CEDA3138BF}" dt="2024-05-22T20:03:18.900" v="2501" actId="47"/>
        <pc:sldMkLst>
          <pc:docMk/>
          <pc:sldMk cId="3636495749" sldId="299"/>
        </pc:sldMkLst>
        <pc:spChg chg="mod">
          <ac:chgData name="Kaluma, Joshua, (Mr) (s225858819)" userId="f3682c9c-3474-4ec5-84a2-2f1b0679c208" providerId="ADAL" clId="{A6658A5B-A1CB-4476-9C74-F4CEDA3138BF}" dt="2024-05-19T17:10:25.310" v="760"/>
          <ac:spMkLst>
            <pc:docMk/>
            <pc:sldMk cId="3636495749" sldId="299"/>
            <ac:spMk id="3" creationId="{00000000-0000-0000-0000-000000000000}"/>
          </ac:spMkLst>
        </pc:spChg>
        <pc:spChg chg="mod">
          <ac:chgData name="Kaluma, Joshua, (Mr) (s225858819)" userId="f3682c9c-3474-4ec5-84a2-2f1b0679c208" providerId="ADAL" clId="{A6658A5B-A1CB-4476-9C74-F4CEDA3138BF}" dt="2024-05-19T17:09:50.763" v="757"/>
          <ac:spMkLst>
            <pc:docMk/>
            <pc:sldMk cId="3636495749" sldId="299"/>
            <ac:spMk id="5" creationId="{00000000-0000-0000-0000-000000000000}"/>
          </ac:spMkLst>
        </pc:spChg>
      </pc:sldChg>
      <pc:sldChg chg="modSp add mod">
        <pc:chgData name="Kaluma, Joshua, (Mr) (s225858819)" userId="f3682c9c-3474-4ec5-84a2-2f1b0679c208" providerId="ADAL" clId="{A6658A5B-A1CB-4476-9C74-F4CEDA3138BF}" dt="2024-05-19T17:14:19.943" v="786" actId="12"/>
        <pc:sldMkLst>
          <pc:docMk/>
          <pc:sldMk cId="418492254" sldId="300"/>
        </pc:sldMkLst>
        <pc:spChg chg="mod">
          <ac:chgData name="Kaluma, Joshua, (Mr) (s225858819)" userId="f3682c9c-3474-4ec5-84a2-2f1b0679c208" providerId="ADAL" clId="{A6658A5B-A1CB-4476-9C74-F4CEDA3138BF}" dt="2024-05-19T17:14:19.943" v="786" actId="12"/>
          <ac:spMkLst>
            <pc:docMk/>
            <pc:sldMk cId="418492254" sldId="300"/>
            <ac:spMk id="3" creationId="{00000000-0000-0000-0000-000000000000}"/>
          </ac:spMkLst>
        </pc:spChg>
        <pc:spChg chg="mod">
          <ac:chgData name="Kaluma, Joshua, (Mr) (s225858819)" userId="f3682c9c-3474-4ec5-84a2-2f1b0679c208" providerId="ADAL" clId="{A6658A5B-A1CB-4476-9C74-F4CEDA3138BF}" dt="2024-05-19T17:12:19.426" v="780"/>
          <ac:spMkLst>
            <pc:docMk/>
            <pc:sldMk cId="418492254" sldId="300"/>
            <ac:spMk id="5" creationId="{00000000-0000-0000-0000-000000000000}"/>
          </ac:spMkLst>
        </pc:spChg>
      </pc:sldChg>
      <pc:sldChg chg="modSp add del mod">
        <pc:chgData name="Kaluma, Joshua, (Mr) (s225858819)" userId="f3682c9c-3474-4ec5-84a2-2f1b0679c208" providerId="ADAL" clId="{A6658A5B-A1CB-4476-9C74-F4CEDA3138BF}" dt="2024-05-19T17:11:35.749" v="767" actId="47"/>
        <pc:sldMkLst>
          <pc:docMk/>
          <pc:sldMk cId="1168967911" sldId="300"/>
        </pc:sldMkLst>
        <pc:spChg chg="mod">
          <ac:chgData name="Kaluma, Joshua, (Mr) (s225858819)" userId="f3682c9c-3474-4ec5-84a2-2f1b0679c208" providerId="ADAL" clId="{A6658A5B-A1CB-4476-9C74-F4CEDA3138BF}" dt="2024-05-19T17:11:30.076" v="766"/>
          <ac:spMkLst>
            <pc:docMk/>
            <pc:sldMk cId="1168967911" sldId="300"/>
            <ac:spMk id="5" creationId="{00000000-0000-0000-0000-000000000000}"/>
          </ac:spMkLst>
        </pc:spChg>
      </pc:sldChg>
      <pc:sldChg chg="modSp add del mod">
        <pc:chgData name="Kaluma, Joshua, (Mr) (s225858819)" userId="f3682c9c-3474-4ec5-84a2-2f1b0679c208" providerId="ADAL" clId="{A6658A5B-A1CB-4476-9C74-F4CEDA3138BF}" dt="2024-05-19T17:12:03.310" v="774" actId="47"/>
        <pc:sldMkLst>
          <pc:docMk/>
          <pc:sldMk cId="1609944482" sldId="300"/>
        </pc:sldMkLst>
        <pc:spChg chg="mod">
          <ac:chgData name="Kaluma, Joshua, (Mr) (s225858819)" userId="f3682c9c-3474-4ec5-84a2-2f1b0679c208" providerId="ADAL" clId="{A6658A5B-A1CB-4476-9C74-F4CEDA3138BF}" dt="2024-05-19T17:11:58.546" v="773"/>
          <ac:spMkLst>
            <pc:docMk/>
            <pc:sldMk cId="1609944482" sldId="300"/>
            <ac:spMk id="5" creationId="{00000000-0000-0000-0000-000000000000}"/>
          </ac:spMkLst>
        </pc:spChg>
      </pc:sldChg>
      <pc:sldChg chg="modSp add mod">
        <pc:chgData name="Kaluma, Joshua, (Mr) (s225858819)" userId="f3682c9c-3474-4ec5-84a2-2f1b0679c208" providerId="ADAL" clId="{A6658A5B-A1CB-4476-9C74-F4CEDA3138BF}" dt="2024-06-05T11:24:17.373" v="2633" actId="207"/>
        <pc:sldMkLst>
          <pc:docMk/>
          <pc:sldMk cId="1142204506" sldId="301"/>
        </pc:sldMkLst>
        <pc:spChg chg="mod">
          <ac:chgData name="Kaluma, Joshua, (Mr) (s225858819)" userId="f3682c9c-3474-4ec5-84a2-2f1b0679c208" providerId="ADAL" clId="{A6658A5B-A1CB-4476-9C74-F4CEDA3138BF}" dt="2024-06-05T11:24:17.373" v="2633" actId="207"/>
          <ac:spMkLst>
            <pc:docMk/>
            <pc:sldMk cId="1142204506" sldId="301"/>
            <ac:spMk id="3" creationId="{00000000-0000-0000-0000-000000000000}"/>
          </ac:spMkLst>
        </pc:spChg>
        <pc:spChg chg="mod">
          <ac:chgData name="Kaluma, Joshua, (Mr) (s225858819)" userId="f3682c9c-3474-4ec5-84a2-2f1b0679c208" providerId="ADAL" clId="{A6658A5B-A1CB-4476-9C74-F4CEDA3138BF}" dt="2024-05-19T17:20:10.754" v="798" actId="1076"/>
          <ac:spMkLst>
            <pc:docMk/>
            <pc:sldMk cId="1142204506" sldId="301"/>
            <ac:spMk id="5" creationId="{00000000-0000-0000-0000-000000000000}"/>
          </ac:spMkLst>
        </pc:spChg>
      </pc:sldChg>
      <pc:sldChg chg="modSp add mod">
        <pc:chgData name="Kaluma, Joshua, (Mr) (s225858819)" userId="f3682c9c-3474-4ec5-84a2-2f1b0679c208" providerId="ADAL" clId="{A6658A5B-A1CB-4476-9C74-F4CEDA3138BF}" dt="2024-05-19T17:28:41.453" v="1107" actId="1076"/>
        <pc:sldMkLst>
          <pc:docMk/>
          <pc:sldMk cId="2625848594" sldId="302"/>
        </pc:sldMkLst>
        <pc:spChg chg="mod">
          <ac:chgData name="Kaluma, Joshua, (Mr) (s225858819)" userId="f3682c9c-3474-4ec5-84a2-2f1b0679c208" providerId="ADAL" clId="{A6658A5B-A1CB-4476-9C74-F4CEDA3138BF}" dt="2024-05-19T17:28:41.453" v="1107" actId="1076"/>
          <ac:spMkLst>
            <pc:docMk/>
            <pc:sldMk cId="2625848594" sldId="302"/>
            <ac:spMk id="3" creationId="{00000000-0000-0000-0000-000000000000}"/>
          </ac:spMkLst>
        </pc:spChg>
        <pc:spChg chg="mod">
          <ac:chgData name="Kaluma, Joshua, (Mr) (s225858819)" userId="f3682c9c-3474-4ec5-84a2-2f1b0679c208" providerId="ADAL" clId="{A6658A5B-A1CB-4476-9C74-F4CEDA3138BF}" dt="2024-05-19T17:27:57.222" v="1105" actId="1076"/>
          <ac:spMkLst>
            <pc:docMk/>
            <pc:sldMk cId="2625848594" sldId="302"/>
            <ac:spMk id="5" creationId="{00000000-0000-0000-0000-000000000000}"/>
          </ac:spMkLst>
        </pc:spChg>
      </pc:sldChg>
      <pc:sldChg chg="modSp add mod">
        <pc:chgData name="Kaluma, Joshua, (Mr) (s225858819)" userId="f3682c9c-3474-4ec5-84a2-2f1b0679c208" providerId="ADAL" clId="{A6658A5B-A1CB-4476-9C74-F4CEDA3138BF}" dt="2024-06-05T11:25:28.350" v="2635" actId="207"/>
        <pc:sldMkLst>
          <pc:docMk/>
          <pc:sldMk cId="3468172427" sldId="303"/>
        </pc:sldMkLst>
        <pc:spChg chg="mod">
          <ac:chgData name="Kaluma, Joshua, (Mr) (s225858819)" userId="f3682c9c-3474-4ec5-84a2-2f1b0679c208" providerId="ADAL" clId="{A6658A5B-A1CB-4476-9C74-F4CEDA3138BF}" dt="2024-06-05T11:25:28.350" v="2635" actId="207"/>
          <ac:spMkLst>
            <pc:docMk/>
            <pc:sldMk cId="3468172427" sldId="303"/>
            <ac:spMk id="3" creationId="{00000000-0000-0000-0000-000000000000}"/>
          </ac:spMkLst>
        </pc:spChg>
        <pc:spChg chg="mod">
          <ac:chgData name="Kaluma, Joshua, (Mr) (s225858819)" userId="f3682c9c-3474-4ec5-84a2-2f1b0679c208" providerId="ADAL" clId="{A6658A5B-A1CB-4476-9C74-F4CEDA3138BF}" dt="2024-05-19T17:36:22.574" v="1140" actId="1076"/>
          <ac:spMkLst>
            <pc:docMk/>
            <pc:sldMk cId="3468172427" sldId="303"/>
            <ac:spMk id="5" creationId="{00000000-0000-0000-0000-000000000000}"/>
          </ac:spMkLst>
        </pc:spChg>
      </pc:sldChg>
      <pc:sldChg chg="modSp add mod">
        <pc:chgData name="Kaluma, Joshua, (Mr) (s225858819)" userId="f3682c9c-3474-4ec5-84a2-2f1b0679c208" providerId="ADAL" clId="{A6658A5B-A1CB-4476-9C74-F4CEDA3138BF}" dt="2024-06-05T11:25:53.249" v="2643" actId="20577"/>
        <pc:sldMkLst>
          <pc:docMk/>
          <pc:sldMk cId="928251154" sldId="304"/>
        </pc:sldMkLst>
        <pc:spChg chg="mod">
          <ac:chgData name="Kaluma, Joshua, (Mr) (s225858819)" userId="f3682c9c-3474-4ec5-84a2-2f1b0679c208" providerId="ADAL" clId="{A6658A5B-A1CB-4476-9C74-F4CEDA3138BF}" dt="2024-05-22T20:08:46.744" v="2512" actId="20577"/>
          <ac:spMkLst>
            <pc:docMk/>
            <pc:sldMk cId="928251154" sldId="304"/>
            <ac:spMk id="3" creationId="{00000000-0000-0000-0000-000000000000}"/>
          </ac:spMkLst>
        </pc:spChg>
        <pc:spChg chg="mod">
          <ac:chgData name="Kaluma, Joshua, (Mr) (s225858819)" userId="f3682c9c-3474-4ec5-84a2-2f1b0679c208" providerId="ADAL" clId="{A6658A5B-A1CB-4476-9C74-F4CEDA3138BF}" dt="2024-06-05T11:25:53.249" v="2643" actId="20577"/>
          <ac:spMkLst>
            <pc:docMk/>
            <pc:sldMk cId="928251154" sldId="304"/>
            <ac:spMk id="5" creationId="{00000000-0000-0000-0000-000000000000}"/>
          </ac:spMkLst>
        </pc:spChg>
      </pc:sldChg>
      <pc:sldChg chg="modSp add del mod">
        <pc:chgData name="Kaluma, Joshua, (Mr) (s225858819)" userId="f3682c9c-3474-4ec5-84a2-2f1b0679c208" providerId="ADAL" clId="{A6658A5B-A1CB-4476-9C74-F4CEDA3138BF}" dt="2024-05-22T20:08:53.370" v="2513" actId="47"/>
        <pc:sldMkLst>
          <pc:docMk/>
          <pc:sldMk cId="3459397804" sldId="305"/>
        </pc:sldMkLst>
        <pc:spChg chg="mod">
          <ac:chgData name="Kaluma, Joshua, (Mr) (s225858819)" userId="f3682c9c-3474-4ec5-84a2-2f1b0679c208" providerId="ADAL" clId="{A6658A5B-A1CB-4476-9C74-F4CEDA3138BF}" dt="2024-05-19T17:55:40.809" v="1323"/>
          <ac:spMkLst>
            <pc:docMk/>
            <pc:sldMk cId="3459397804" sldId="305"/>
            <ac:spMk id="3" creationId="{00000000-0000-0000-0000-000000000000}"/>
          </ac:spMkLst>
        </pc:spChg>
        <pc:spChg chg="mod">
          <ac:chgData name="Kaluma, Joshua, (Mr) (s225858819)" userId="f3682c9c-3474-4ec5-84a2-2f1b0679c208" providerId="ADAL" clId="{A6658A5B-A1CB-4476-9C74-F4CEDA3138BF}" dt="2024-05-19T17:55:13.303" v="1320"/>
          <ac:spMkLst>
            <pc:docMk/>
            <pc:sldMk cId="3459397804" sldId="305"/>
            <ac:spMk id="5" creationId="{00000000-0000-0000-0000-000000000000}"/>
          </ac:spMkLst>
        </pc:spChg>
      </pc:sldChg>
      <pc:sldChg chg="modSp add mod">
        <pc:chgData name="Kaluma, Joshua, (Mr) (s225858819)" userId="f3682c9c-3474-4ec5-84a2-2f1b0679c208" providerId="ADAL" clId="{A6658A5B-A1CB-4476-9C74-F4CEDA3138BF}" dt="2024-05-19T17:58:26.137" v="1339" actId="20577"/>
        <pc:sldMkLst>
          <pc:docMk/>
          <pc:sldMk cId="798956570" sldId="306"/>
        </pc:sldMkLst>
        <pc:spChg chg="mod">
          <ac:chgData name="Kaluma, Joshua, (Mr) (s225858819)" userId="f3682c9c-3474-4ec5-84a2-2f1b0679c208" providerId="ADAL" clId="{A6658A5B-A1CB-4476-9C74-F4CEDA3138BF}" dt="2024-05-19T17:58:12.262" v="1334" actId="1076"/>
          <ac:spMkLst>
            <pc:docMk/>
            <pc:sldMk cId="798956570" sldId="306"/>
            <ac:spMk id="3" creationId="{00000000-0000-0000-0000-000000000000}"/>
          </ac:spMkLst>
        </pc:spChg>
        <pc:spChg chg="mod">
          <ac:chgData name="Kaluma, Joshua, (Mr) (s225858819)" userId="f3682c9c-3474-4ec5-84a2-2f1b0679c208" providerId="ADAL" clId="{A6658A5B-A1CB-4476-9C74-F4CEDA3138BF}" dt="2024-05-19T17:58:26.137" v="1339" actId="20577"/>
          <ac:spMkLst>
            <pc:docMk/>
            <pc:sldMk cId="798956570" sldId="306"/>
            <ac:spMk id="5" creationId="{00000000-0000-0000-0000-000000000000}"/>
          </ac:spMkLst>
        </pc:spChg>
      </pc:sldChg>
      <pc:sldChg chg="modSp add mod ord">
        <pc:chgData name="Kaluma, Joshua, (Mr) (s225858819)" userId="f3682c9c-3474-4ec5-84a2-2f1b0679c208" providerId="ADAL" clId="{A6658A5B-A1CB-4476-9C74-F4CEDA3138BF}" dt="2024-05-21T17:51:49.958" v="1360" actId="1076"/>
        <pc:sldMkLst>
          <pc:docMk/>
          <pc:sldMk cId="2224355686" sldId="307"/>
        </pc:sldMkLst>
        <pc:spChg chg="mod">
          <ac:chgData name="Kaluma, Joshua, (Mr) (s225858819)" userId="f3682c9c-3474-4ec5-84a2-2f1b0679c208" providerId="ADAL" clId="{A6658A5B-A1CB-4476-9C74-F4CEDA3138BF}" dt="2024-05-21T17:50:19.334" v="1349"/>
          <ac:spMkLst>
            <pc:docMk/>
            <pc:sldMk cId="2224355686" sldId="307"/>
            <ac:spMk id="2" creationId="{00000000-0000-0000-0000-000000000000}"/>
          </ac:spMkLst>
        </pc:spChg>
        <pc:spChg chg="mod">
          <ac:chgData name="Kaluma, Joshua, (Mr) (s225858819)" userId="f3682c9c-3474-4ec5-84a2-2f1b0679c208" providerId="ADAL" clId="{A6658A5B-A1CB-4476-9C74-F4CEDA3138BF}" dt="2024-05-21T17:51:49.958" v="1360" actId="1076"/>
          <ac:spMkLst>
            <pc:docMk/>
            <pc:sldMk cId="2224355686" sldId="307"/>
            <ac:spMk id="3" creationId="{00000000-0000-0000-0000-000000000000}"/>
          </ac:spMkLst>
        </pc:spChg>
        <pc:spChg chg="mod">
          <ac:chgData name="Kaluma, Joshua, (Mr) (s225858819)" userId="f3682c9c-3474-4ec5-84a2-2f1b0679c208" providerId="ADAL" clId="{A6658A5B-A1CB-4476-9C74-F4CEDA3138BF}" dt="2024-05-21T17:50:55.891" v="1356" actId="20577"/>
          <ac:spMkLst>
            <pc:docMk/>
            <pc:sldMk cId="2224355686" sldId="307"/>
            <ac:spMk id="5" creationId="{00000000-0000-0000-0000-000000000000}"/>
          </ac:spMkLst>
        </pc:spChg>
      </pc:sldChg>
      <pc:sldChg chg="modSp add mod ord">
        <pc:chgData name="Kaluma, Joshua, (Mr) (s225858819)" userId="f3682c9c-3474-4ec5-84a2-2f1b0679c208" providerId="ADAL" clId="{A6658A5B-A1CB-4476-9C74-F4CEDA3138BF}" dt="2024-06-05T11:26:49.199" v="2644" actId="207"/>
        <pc:sldMkLst>
          <pc:docMk/>
          <pc:sldMk cId="3571048889" sldId="308"/>
        </pc:sldMkLst>
        <pc:spChg chg="mod">
          <ac:chgData name="Kaluma, Joshua, (Mr) (s225858819)" userId="f3682c9c-3474-4ec5-84a2-2f1b0679c208" providerId="ADAL" clId="{A6658A5B-A1CB-4476-9C74-F4CEDA3138BF}" dt="2024-06-05T11:26:49.199" v="2644" actId="207"/>
          <ac:spMkLst>
            <pc:docMk/>
            <pc:sldMk cId="3571048889" sldId="308"/>
            <ac:spMk id="3" creationId="{00000000-0000-0000-0000-000000000000}"/>
          </ac:spMkLst>
        </pc:spChg>
        <pc:spChg chg="mod">
          <ac:chgData name="Kaluma, Joshua, (Mr) (s225858819)" userId="f3682c9c-3474-4ec5-84a2-2f1b0679c208" providerId="ADAL" clId="{A6658A5B-A1CB-4476-9C74-F4CEDA3138BF}" dt="2024-05-21T17:52:40.902" v="1366"/>
          <ac:spMkLst>
            <pc:docMk/>
            <pc:sldMk cId="3571048889" sldId="308"/>
            <ac:spMk id="5" creationId="{00000000-0000-0000-0000-000000000000}"/>
          </ac:spMkLst>
        </pc:spChg>
      </pc:sldChg>
      <pc:sldChg chg="modSp add mod">
        <pc:chgData name="Kaluma, Joshua, (Mr) (s225858819)" userId="f3682c9c-3474-4ec5-84a2-2f1b0679c208" providerId="ADAL" clId="{A6658A5B-A1CB-4476-9C74-F4CEDA3138BF}" dt="2024-05-21T18:01:46.216" v="1583" actId="12"/>
        <pc:sldMkLst>
          <pc:docMk/>
          <pc:sldMk cId="3008740351" sldId="309"/>
        </pc:sldMkLst>
        <pc:spChg chg="mod">
          <ac:chgData name="Kaluma, Joshua, (Mr) (s225858819)" userId="f3682c9c-3474-4ec5-84a2-2f1b0679c208" providerId="ADAL" clId="{A6658A5B-A1CB-4476-9C74-F4CEDA3138BF}" dt="2024-05-21T18:01:46.216" v="1583" actId="12"/>
          <ac:spMkLst>
            <pc:docMk/>
            <pc:sldMk cId="3008740351" sldId="309"/>
            <ac:spMk id="3" creationId="{00000000-0000-0000-0000-000000000000}"/>
          </ac:spMkLst>
        </pc:spChg>
        <pc:spChg chg="mod">
          <ac:chgData name="Kaluma, Joshua, (Mr) (s225858819)" userId="f3682c9c-3474-4ec5-84a2-2f1b0679c208" providerId="ADAL" clId="{A6658A5B-A1CB-4476-9C74-F4CEDA3138BF}" dt="2024-05-21T17:59:21.655" v="1575"/>
          <ac:spMkLst>
            <pc:docMk/>
            <pc:sldMk cId="3008740351" sldId="309"/>
            <ac:spMk id="5" creationId="{00000000-0000-0000-0000-000000000000}"/>
          </ac:spMkLst>
        </pc:spChg>
      </pc:sldChg>
      <pc:sldChg chg="modSp add mod ord">
        <pc:chgData name="Kaluma, Joshua, (Mr) (s225858819)" userId="f3682c9c-3474-4ec5-84a2-2f1b0679c208" providerId="ADAL" clId="{A6658A5B-A1CB-4476-9C74-F4CEDA3138BF}" dt="2024-06-05T11:27:40.567" v="2647" actId="115"/>
        <pc:sldMkLst>
          <pc:docMk/>
          <pc:sldMk cId="1996475223" sldId="310"/>
        </pc:sldMkLst>
        <pc:spChg chg="mod">
          <ac:chgData name="Kaluma, Joshua, (Mr) (s225858819)" userId="f3682c9c-3474-4ec5-84a2-2f1b0679c208" providerId="ADAL" clId="{A6658A5B-A1CB-4476-9C74-F4CEDA3138BF}" dt="2024-05-21T18:04:36.531" v="1589"/>
          <ac:spMkLst>
            <pc:docMk/>
            <pc:sldMk cId="1996475223" sldId="310"/>
            <ac:spMk id="2" creationId="{00000000-0000-0000-0000-000000000000}"/>
          </ac:spMkLst>
        </pc:spChg>
        <pc:spChg chg="mod">
          <ac:chgData name="Kaluma, Joshua, (Mr) (s225858819)" userId="f3682c9c-3474-4ec5-84a2-2f1b0679c208" providerId="ADAL" clId="{A6658A5B-A1CB-4476-9C74-F4CEDA3138BF}" dt="2024-06-05T11:27:40.567" v="2647" actId="115"/>
          <ac:spMkLst>
            <pc:docMk/>
            <pc:sldMk cId="1996475223" sldId="310"/>
            <ac:spMk id="3" creationId="{00000000-0000-0000-0000-000000000000}"/>
          </ac:spMkLst>
        </pc:spChg>
        <pc:spChg chg="mod">
          <ac:chgData name="Kaluma, Joshua, (Mr) (s225858819)" userId="f3682c9c-3474-4ec5-84a2-2f1b0679c208" providerId="ADAL" clId="{A6658A5B-A1CB-4476-9C74-F4CEDA3138BF}" dt="2024-05-21T18:05:12.514" v="1593" actId="14100"/>
          <ac:spMkLst>
            <pc:docMk/>
            <pc:sldMk cId="1996475223" sldId="310"/>
            <ac:spMk id="5" creationId="{00000000-0000-0000-0000-000000000000}"/>
          </ac:spMkLst>
        </pc:spChg>
      </pc:sldChg>
      <pc:sldChg chg="modSp add mod ord">
        <pc:chgData name="Kaluma, Joshua, (Mr) (s225858819)" userId="f3682c9c-3474-4ec5-84a2-2f1b0679c208" providerId="ADAL" clId="{A6658A5B-A1CB-4476-9C74-F4CEDA3138BF}" dt="2024-05-21T18:12:00.713" v="1612" actId="1076"/>
        <pc:sldMkLst>
          <pc:docMk/>
          <pc:sldMk cId="1884449652" sldId="311"/>
        </pc:sldMkLst>
        <pc:spChg chg="mod">
          <ac:chgData name="Kaluma, Joshua, (Mr) (s225858819)" userId="f3682c9c-3474-4ec5-84a2-2f1b0679c208" providerId="ADAL" clId="{A6658A5B-A1CB-4476-9C74-F4CEDA3138BF}" dt="2024-05-21T18:11:57.565" v="1611" actId="1076"/>
          <ac:spMkLst>
            <pc:docMk/>
            <pc:sldMk cId="1884449652" sldId="311"/>
            <ac:spMk id="3" creationId="{00000000-0000-0000-0000-000000000000}"/>
          </ac:spMkLst>
        </pc:spChg>
        <pc:spChg chg="mod">
          <ac:chgData name="Kaluma, Joshua, (Mr) (s225858819)" userId="f3682c9c-3474-4ec5-84a2-2f1b0679c208" providerId="ADAL" clId="{A6658A5B-A1CB-4476-9C74-F4CEDA3138BF}" dt="2024-05-21T18:12:00.713" v="1612" actId="1076"/>
          <ac:spMkLst>
            <pc:docMk/>
            <pc:sldMk cId="1884449652" sldId="311"/>
            <ac:spMk id="5" creationId="{00000000-0000-0000-0000-000000000000}"/>
          </ac:spMkLst>
        </pc:spChg>
      </pc:sldChg>
      <pc:sldChg chg="modSp add mod">
        <pc:chgData name="Kaluma, Joshua, (Mr) (s225858819)" userId="f3682c9c-3474-4ec5-84a2-2f1b0679c208" providerId="ADAL" clId="{A6658A5B-A1CB-4476-9C74-F4CEDA3138BF}" dt="2024-06-05T11:28:18.659" v="2648" actId="207"/>
        <pc:sldMkLst>
          <pc:docMk/>
          <pc:sldMk cId="2333522219" sldId="312"/>
        </pc:sldMkLst>
        <pc:spChg chg="mod">
          <ac:chgData name="Kaluma, Joshua, (Mr) (s225858819)" userId="f3682c9c-3474-4ec5-84a2-2f1b0679c208" providerId="ADAL" clId="{A6658A5B-A1CB-4476-9C74-F4CEDA3138BF}" dt="2024-06-05T11:28:18.659" v="2648" actId="207"/>
          <ac:spMkLst>
            <pc:docMk/>
            <pc:sldMk cId="2333522219" sldId="312"/>
            <ac:spMk id="3" creationId="{00000000-0000-0000-0000-000000000000}"/>
          </ac:spMkLst>
        </pc:spChg>
        <pc:spChg chg="mod">
          <ac:chgData name="Kaluma, Joshua, (Mr) (s225858819)" userId="f3682c9c-3474-4ec5-84a2-2f1b0679c208" providerId="ADAL" clId="{A6658A5B-A1CB-4476-9C74-F4CEDA3138BF}" dt="2024-05-21T18:17:06.848" v="1632" actId="1076"/>
          <ac:spMkLst>
            <pc:docMk/>
            <pc:sldMk cId="2333522219" sldId="312"/>
            <ac:spMk id="5" creationId="{00000000-0000-0000-0000-000000000000}"/>
          </ac:spMkLst>
        </pc:spChg>
      </pc:sldChg>
      <pc:sldChg chg="modSp add mod">
        <pc:chgData name="Kaluma, Joshua, (Mr) (s225858819)" userId="f3682c9c-3474-4ec5-84a2-2f1b0679c208" providerId="ADAL" clId="{A6658A5B-A1CB-4476-9C74-F4CEDA3138BF}" dt="2024-06-05T11:30:46.887" v="2660" actId="207"/>
        <pc:sldMkLst>
          <pc:docMk/>
          <pc:sldMk cId="1364272299" sldId="313"/>
        </pc:sldMkLst>
        <pc:spChg chg="mod">
          <ac:chgData name="Kaluma, Joshua, (Mr) (s225858819)" userId="f3682c9c-3474-4ec5-84a2-2f1b0679c208" providerId="ADAL" clId="{A6658A5B-A1CB-4476-9C74-F4CEDA3138BF}" dt="2024-06-05T11:30:46.887" v="2660" actId="207"/>
          <ac:spMkLst>
            <pc:docMk/>
            <pc:sldMk cId="1364272299" sldId="313"/>
            <ac:spMk id="3" creationId="{00000000-0000-0000-0000-000000000000}"/>
          </ac:spMkLst>
        </pc:spChg>
        <pc:spChg chg="mod">
          <ac:chgData name="Kaluma, Joshua, (Mr) (s225858819)" userId="f3682c9c-3474-4ec5-84a2-2f1b0679c208" providerId="ADAL" clId="{A6658A5B-A1CB-4476-9C74-F4CEDA3138BF}" dt="2024-06-05T11:28:55.628" v="2651" actId="1076"/>
          <ac:spMkLst>
            <pc:docMk/>
            <pc:sldMk cId="1364272299" sldId="313"/>
            <ac:spMk id="5" creationId="{00000000-0000-0000-0000-000000000000}"/>
          </ac:spMkLst>
        </pc:spChg>
      </pc:sldChg>
      <pc:sldChg chg="modSp add del mod">
        <pc:chgData name="Kaluma, Joshua, (Mr) (s225858819)" userId="f3682c9c-3474-4ec5-84a2-2f1b0679c208" providerId="ADAL" clId="{A6658A5B-A1CB-4476-9C74-F4CEDA3138BF}" dt="2024-05-21T18:24:28.480" v="1710" actId="47"/>
        <pc:sldMkLst>
          <pc:docMk/>
          <pc:sldMk cId="1280890719" sldId="314"/>
        </pc:sldMkLst>
        <pc:spChg chg="mod">
          <ac:chgData name="Kaluma, Joshua, (Mr) (s225858819)" userId="f3682c9c-3474-4ec5-84a2-2f1b0679c208" providerId="ADAL" clId="{A6658A5B-A1CB-4476-9C74-F4CEDA3138BF}" dt="2024-05-21T18:24:17.309" v="1709"/>
          <ac:spMkLst>
            <pc:docMk/>
            <pc:sldMk cId="1280890719" sldId="314"/>
            <ac:spMk id="5" creationId="{00000000-0000-0000-0000-000000000000}"/>
          </ac:spMkLst>
        </pc:spChg>
      </pc:sldChg>
      <pc:sldChg chg="modSp add mod">
        <pc:chgData name="Kaluma, Joshua, (Mr) (s225858819)" userId="f3682c9c-3474-4ec5-84a2-2f1b0679c208" providerId="ADAL" clId="{A6658A5B-A1CB-4476-9C74-F4CEDA3138BF}" dt="2024-06-05T11:32:34.069" v="2680" actId="207"/>
        <pc:sldMkLst>
          <pc:docMk/>
          <pc:sldMk cId="1873842329" sldId="314"/>
        </pc:sldMkLst>
        <pc:spChg chg="mod">
          <ac:chgData name="Kaluma, Joshua, (Mr) (s225858819)" userId="f3682c9c-3474-4ec5-84a2-2f1b0679c208" providerId="ADAL" clId="{A6658A5B-A1CB-4476-9C74-F4CEDA3138BF}" dt="2024-06-05T11:32:34.069" v="2680" actId="207"/>
          <ac:spMkLst>
            <pc:docMk/>
            <pc:sldMk cId="1873842329" sldId="314"/>
            <ac:spMk id="3" creationId="{00000000-0000-0000-0000-000000000000}"/>
          </ac:spMkLst>
        </pc:spChg>
        <pc:spChg chg="mod">
          <ac:chgData name="Kaluma, Joshua, (Mr) (s225858819)" userId="f3682c9c-3474-4ec5-84a2-2f1b0679c208" providerId="ADAL" clId="{A6658A5B-A1CB-4476-9C74-F4CEDA3138BF}" dt="2024-05-21T18:24:48.726" v="1714"/>
          <ac:spMkLst>
            <pc:docMk/>
            <pc:sldMk cId="1873842329" sldId="314"/>
            <ac:spMk id="5" creationId="{00000000-0000-0000-0000-000000000000}"/>
          </ac:spMkLst>
        </pc:spChg>
      </pc:sldChg>
      <pc:sldChg chg="modSp add mod">
        <pc:chgData name="Kaluma, Joshua, (Mr) (s225858819)" userId="f3682c9c-3474-4ec5-84a2-2f1b0679c208" providerId="ADAL" clId="{A6658A5B-A1CB-4476-9C74-F4CEDA3138BF}" dt="2024-05-21T18:28:25.028" v="1735" actId="1076"/>
        <pc:sldMkLst>
          <pc:docMk/>
          <pc:sldMk cId="221025346" sldId="315"/>
        </pc:sldMkLst>
        <pc:spChg chg="mod">
          <ac:chgData name="Kaluma, Joshua, (Mr) (s225858819)" userId="f3682c9c-3474-4ec5-84a2-2f1b0679c208" providerId="ADAL" clId="{A6658A5B-A1CB-4476-9C74-F4CEDA3138BF}" dt="2024-05-21T18:28:25.028" v="1735" actId="1076"/>
          <ac:spMkLst>
            <pc:docMk/>
            <pc:sldMk cId="221025346" sldId="315"/>
            <ac:spMk id="3" creationId="{00000000-0000-0000-0000-000000000000}"/>
          </ac:spMkLst>
        </pc:spChg>
        <pc:spChg chg="mod">
          <ac:chgData name="Kaluma, Joshua, (Mr) (s225858819)" userId="f3682c9c-3474-4ec5-84a2-2f1b0679c208" providerId="ADAL" clId="{A6658A5B-A1CB-4476-9C74-F4CEDA3138BF}" dt="2024-05-21T18:28:19.478" v="1734" actId="1076"/>
          <ac:spMkLst>
            <pc:docMk/>
            <pc:sldMk cId="221025346" sldId="315"/>
            <ac:spMk id="5" creationId="{00000000-0000-0000-0000-000000000000}"/>
          </ac:spMkLst>
        </pc:spChg>
      </pc:sldChg>
      <pc:sldChg chg="modSp add mod ord">
        <pc:chgData name="Kaluma, Joshua, (Mr) (s225858819)" userId="f3682c9c-3474-4ec5-84a2-2f1b0679c208" providerId="ADAL" clId="{A6658A5B-A1CB-4476-9C74-F4CEDA3138BF}" dt="2024-06-05T11:34:28.494" v="2681" actId="207"/>
        <pc:sldMkLst>
          <pc:docMk/>
          <pc:sldMk cId="3230314593" sldId="316"/>
        </pc:sldMkLst>
        <pc:spChg chg="mod">
          <ac:chgData name="Kaluma, Joshua, (Mr) (s225858819)" userId="f3682c9c-3474-4ec5-84a2-2f1b0679c208" providerId="ADAL" clId="{A6658A5B-A1CB-4476-9C74-F4CEDA3138BF}" dt="2024-05-21T18:29:38.283" v="1741"/>
          <ac:spMkLst>
            <pc:docMk/>
            <pc:sldMk cId="3230314593" sldId="316"/>
            <ac:spMk id="2" creationId="{00000000-0000-0000-0000-000000000000}"/>
          </ac:spMkLst>
        </pc:spChg>
        <pc:spChg chg="mod">
          <ac:chgData name="Kaluma, Joshua, (Mr) (s225858819)" userId="f3682c9c-3474-4ec5-84a2-2f1b0679c208" providerId="ADAL" clId="{A6658A5B-A1CB-4476-9C74-F4CEDA3138BF}" dt="2024-06-05T11:34:28.494" v="2681" actId="207"/>
          <ac:spMkLst>
            <pc:docMk/>
            <pc:sldMk cId="3230314593" sldId="316"/>
            <ac:spMk id="3" creationId="{00000000-0000-0000-0000-000000000000}"/>
          </ac:spMkLst>
        </pc:spChg>
        <pc:spChg chg="mod">
          <ac:chgData name="Kaluma, Joshua, (Mr) (s225858819)" userId="f3682c9c-3474-4ec5-84a2-2f1b0679c208" providerId="ADAL" clId="{A6658A5B-A1CB-4476-9C74-F4CEDA3138BF}" dt="2024-05-21T18:32:04.920" v="1755" actId="1076"/>
          <ac:spMkLst>
            <pc:docMk/>
            <pc:sldMk cId="3230314593" sldId="316"/>
            <ac:spMk id="5" creationId="{00000000-0000-0000-0000-000000000000}"/>
          </ac:spMkLst>
        </pc:spChg>
      </pc:sldChg>
      <pc:sldChg chg="modSp add mod ord">
        <pc:chgData name="Kaluma, Joshua, (Mr) (s225858819)" userId="f3682c9c-3474-4ec5-84a2-2f1b0679c208" providerId="ADAL" clId="{A6658A5B-A1CB-4476-9C74-F4CEDA3138BF}" dt="2024-05-21T18:34:33.803" v="1769" actId="12"/>
        <pc:sldMkLst>
          <pc:docMk/>
          <pc:sldMk cId="943133193" sldId="317"/>
        </pc:sldMkLst>
        <pc:spChg chg="mod">
          <ac:chgData name="Kaluma, Joshua, (Mr) (s225858819)" userId="f3682c9c-3474-4ec5-84a2-2f1b0679c208" providerId="ADAL" clId="{A6658A5B-A1CB-4476-9C74-F4CEDA3138BF}" dt="2024-05-21T18:34:33.803" v="1769" actId="12"/>
          <ac:spMkLst>
            <pc:docMk/>
            <pc:sldMk cId="943133193" sldId="317"/>
            <ac:spMk id="3" creationId="{00000000-0000-0000-0000-000000000000}"/>
          </ac:spMkLst>
        </pc:spChg>
        <pc:spChg chg="mod">
          <ac:chgData name="Kaluma, Joshua, (Mr) (s225858819)" userId="f3682c9c-3474-4ec5-84a2-2f1b0679c208" providerId="ADAL" clId="{A6658A5B-A1CB-4476-9C74-F4CEDA3138BF}" dt="2024-05-21T18:33:39.209" v="1763"/>
          <ac:spMkLst>
            <pc:docMk/>
            <pc:sldMk cId="943133193" sldId="317"/>
            <ac:spMk id="5" creationId="{00000000-0000-0000-0000-000000000000}"/>
          </ac:spMkLst>
        </pc:spChg>
      </pc:sldChg>
      <pc:sldChg chg="delSp modSp add mod ord">
        <pc:chgData name="Kaluma, Joshua, (Mr) (s225858819)" userId="f3682c9c-3474-4ec5-84a2-2f1b0679c208" providerId="ADAL" clId="{A6658A5B-A1CB-4476-9C74-F4CEDA3138BF}" dt="2024-06-05T11:34:36.726" v="2682" actId="207"/>
        <pc:sldMkLst>
          <pc:docMk/>
          <pc:sldMk cId="694779687" sldId="318"/>
        </pc:sldMkLst>
        <pc:spChg chg="mod">
          <ac:chgData name="Kaluma, Joshua, (Mr) (s225858819)" userId="f3682c9c-3474-4ec5-84a2-2f1b0679c208" providerId="ADAL" clId="{A6658A5B-A1CB-4476-9C74-F4CEDA3138BF}" dt="2024-05-21T18:37:15.162" v="1787" actId="1076"/>
          <ac:spMkLst>
            <pc:docMk/>
            <pc:sldMk cId="694779687" sldId="318"/>
            <ac:spMk id="2" creationId="{00000000-0000-0000-0000-000000000000}"/>
          </ac:spMkLst>
        </pc:spChg>
        <pc:spChg chg="mod">
          <ac:chgData name="Kaluma, Joshua, (Mr) (s225858819)" userId="f3682c9c-3474-4ec5-84a2-2f1b0679c208" providerId="ADAL" clId="{A6658A5B-A1CB-4476-9C74-F4CEDA3138BF}" dt="2024-06-05T11:34:36.726" v="2682" actId="207"/>
          <ac:spMkLst>
            <pc:docMk/>
            <pc:sldMk cId="694779687" sldId="318"/>
            <ac:spMk id="3" creationId="{00000000-0000-0000-0000-000000000000}"/>
          </ac:spMkLst>
        </pc:spChg>
        <pc:spChg chg="del mod">
          <ac:chgData name="Kaluma, Joshua, (Mr) (s225858819)" userId="f3682c9c-3474-4ec5-84a2-2f1b0679c208" providerId="ADAL" clId="{A6658A5B-A1CB-4476-9C74-F4CEDA3138BF}" dt="2024-05-21T18:37:17.580" v="1789"/>
          <ac:spMkLst>
            <pc:docMk/>
            <pc:sldMk cId="694779687" sldId="318"/>
            <ac:spMk id="5" creationId="{00000000-0000-0000-0000-000000000000}"/>
          </ac:spMkLst>
        </pc:spChg>
      </pc:sldChg>
      <pc:sldChg chg="modSp add mod ord">
        <pc:chgData name="Kaluma, Joshua, (Mr) (s225858819)" userId="f3682c9c-3474-4ec5-84a2-2f1b0679c208" providerId="ADAL" clId="{A6658A5B-A1CB-4476-9C74-F4CEDA3138BF}" dt="2024-05-21T18:44:50.612" v="1835" actId="20577"/>
        <pc:sldMkLst>
          <pc:docMk/>
          <pc:sldMk cId="3306023644" sldId="319"/>
        </pc:sldMkLst>
        <pc:spChg chg="mod">
          <ac:chgData name="Kaluma, Joshua, (Mr) (s225858819)" userId="f3682c9c-3474-4ec5-84a2-2f1b0679c208" providerId="ADAL" clId="{A6658A5B-A1CB-4476-9C74-F4CEDA3138BF}" dt="2024-05-21T18:44:50.612" v="1835" actId="20577"/>
          <ac:spMkLst>
            <pc:docMk/>
            <pc:sldMk cId="3306023644" sldId="319"/>
            <ac:spMk id="3" creationId="{00000000-0000-0000-0000-000000000000}"/>
          </ac:spMkLst>
        </pc:spChg>
        <pc:spChg chg="mod">
          <ac:chgData name="Kaluma, Joshua, (Mr) (s225858819)" userId="f3682c9c-3474-4ec5-84a2-2f1b0679c208" providerId="ADAL" clId="{A6658A5B-A1CB-4476-9C74-F4CEDA3138BF}" dt="2024-05-21T18:42:00.669" v="1802"/>
          <ac:spMkLst>
            <pc:docMk/>
            <pc:sldMk cId="3306023644" sldId="319"/>
            <ac:spMk id="5" creationId="{00000000-0000-0000-0000-000000000000}"/>
          </ac:spMkLst>
        </pc:spChg>
      </pc:sldChg>
      <pc:sldChg chg="modSp add mod ord">
        <pc:chgData name="Kaluma, Joshua, (Mr) (s225858819)" userId="f3682c9c-3474-4ec5-84a2-2f1b0679c208" providerId="ADAL" clId="{A6658A5B-A1CB-4476-9C74-F4CEDA3138BF}" dt="2024-05-21T18:43:54.207" v="1826" actId="20577"/>
        <pc:sldMkLst>
          <pc:docMk/>
          <pc:sldMk cId="3039540765" sldId="320"/>
        </pc:sldMkLst>
        <pc:spChg chg="mod">
          <ac:chgData name="Kaluma, Joshua, (Mr) (s225858819)" userId="f3682c9c-3474-4ec5-84a2-2f1b0679c208" providerId="ADAL" clId="{A6658A5B-A1CB-4476-9C74-F4CEDA3138BF}" dt="2024-05-21T18:43:54.207" v="1826" actId="20577"/>
          <ac:spMkLst>
            <pc:docMk/>
            <pc:sldMk cId="3039540765" sldId="320"/>
            <ac:spMk id="3" creationId="{00000000-0000-0000-0000-000000000000}"/>
          </ac:spMkLst>
        </pc:spChg>
        <pc:spChg chg="mod">
          <ac:chgData name="Kaluma, Joshua, (Mr) (s225858819)" userId="f3682c9c-3474-4ec5-84a2-2f1b0679c208" providerId="ADAL" clId="{A6658A5B-A1CB-4476-9C74-F4CEDA3138BF}" dt="2024-05-21T18:43:15.476" v="1813"/>
          <ac:spMkLst>
            <pc:docMk/>
            <pc:sldMk cId="3039540765" sldId="320"/>
            <ac:spMk id="5" creationId="{00000000-0000-0000-0000-000000000000}"/>
          </ac:spMkLst>
        </pc:spChg>
      </pc:sldChg>
      <pc:sldChg chg="modSp add mod">
        <pc:chgData name="Kaluma, Joshua, (Mr) (s225858819)" userId="f3682c9c-3474-4ec5-84a2-2f1b0679c208" providerId="ADAL" clId="{A6658A5B-A1CB-4476-9C74-F4CEDA3138BF}" dt="2024-06-05T11:37:06.094" v="2696" actId="20577"/>
        <pc:sldMkLst>
          <pc:docMk/>
          <pc:sldMk cId="1490599209" sldId="321"/>
        </pc:sldMkLst>
        <pc:spChg chg="mod">
          <ac:chgData name="Kaluma, Joshua, (Mr) (s225858819)" userId="f3682c9c-3474-4ec5-84a2-2f1b0679c208" providerId="ADAL" clId="{A6658A5B-A1CB-4476-9C74-F4CEDA3138BF}" dt="2024-06-05T11:37:06.094" v="2696" actId="20577"/>
          <ac:spMkLst>
            <pc:docMk/>
            <pc:sldMk cId="1490599209" sldId="321"/>
            <ac:spMk id="3" creationId="{00000000-0000-0000-0000-000000000000}"/>
          </ac:spMkLst>
        </pc:spChg>
        <pc:spChg chg="mod">
          <ac:chgData name="Kaluma, Joshua, (Mr) (s225858819)" userId="f3682c9c-3474-4ec5-84a2-2f1b0679c208" providerId="ADAL" clId="{A6658A5B-A1CB-4476-9C74-F4CEDA3138BF}" dt="2024-06-05T11:35:32.856" v="2683" actId="1076"/>
          <ac:spMkLst>
            <pc:docMk/>
            <pc:sldMk cId="1490599209" sldId="321"/>
            <ac:spMk id="5" creationId="{00000000-0000-0000-0000-000000000000}"/>
          </ac:spMkLst>
        </pc:spChg>
      </pc:sldChg>
      <pc:sldChg chg="modSp add del mod">
        <pc:chgData name="Kaluma, Joshua, (Mr) (s225858819)" userId="f3682c9c-3474-4ec5-84a2-2f1b0679c208" providerId="ADAL" clId="{A6658A5B-A1CB-4476-9C74-F4CEDA3138BF}" dt="2024-05-21T18:44:40.616" v="1832" actId="2890"/>
        <pc:sldMkLst>
          <pc:docMk/>
          <pc:sldMk cId="1574785110" sldId="321"/>
        </pc:sldMkLst>
        <pc:spChg chg="mod">
          <ac:chgData name="Kaluma, Joshua, (Mr) (s225858819)" userId="f3682c9c-3474-4ec5-84a2-2f1b0679c208" providerId="ADAL" clId="{A6658A5B-A1CB-4476-9C74-F4CEDA3138BF}" dt="2024-05-21T18:44:37.866" v="1831"/>
          <ac:spMkLst>
            <pc:docMk/>
            <pc:sldMk cId="1574785110" sldId="321"/>
            <ac:spMk id="5" creationId="{00000000-0000-0000-0000-000000000000}"/>
          </ac:spMkLst>
        </pc:spChg>
      </pc:sldChg>
      <pc:sldChg chg="modSp add mod">
        <pc:chgData name="Kaluma, Joshua, (Mr) (s225858819)" userId="f3682c9c-3474-4ec5-84a2-2f1b0679c208" providerId="ADAL" clId="{A6658A5B-A1CB-4476-9C74-F4CEDA3138BF}" dt="2024-05-21T18:47:52.840" v="1859" actId="12"/>
        <pc:sldMkLst>
          <pc:docMk/>
          <pc:sldMk cId="1959213847" sldId="322"/>
        </pc:sldMkLst>
        <pc:spChg chg="mod">
          <ac:chgData name="Kaluma, Joshua, (Mr) (s225858819)" userId="f3682c9c-3474-4ec5-84a2-2f1b0679c208" providerId="ADAL" clId="{A6658A5B-A1CB-4476-9C74-F4CEDA3138BF}" dt="2024-05-21T18:47:52.840" v="1859" actId="12"/>
          <ac:spMkLst>
            <pc:docMk/>
            <pc:sldMk cId="1959213847" sldId="322"/>
            <ac:spMk id="3" creationId="{00000000-0000-0000-0000-000000000000}"/>
          </ac:spMkLst>
        </pc:spChg>
        <pc:spChg chg="mod">
          <ac:chgData name="Kaluma, Joshua, (Mr) (s225858819)" userId="f3682c9c-3474-4ec5-84a2-2f1b0679c208" providerId="ADAL" clId="{A6658A5B-A1CB-4476-9C74-F4CEDA3138BF}" dt="2024-05-21T18:46:59.273" v="1854"/>
          <ac:spMkLst>
            <pc:docMk/>
            <pc:sldMk cId="1959213847" sldId="322"/>
            <ac:spMk id="5" creationId="{00000000-0000-0000-0000-000000000000}"/>
          </ac:spMkLst>
        </pc:spChg>
      </pc:sldChg>
      <pc:sldChg chg="modSp add mod">
        <pc:chgData name="Kaluma, Joshua, (Mr) (s225858819)" userId="f3682c9c-3474-4ec5-84a2-2f1b0679c208" providerId="ADAL" clId="{A6658A5B-A1CB-4476-9C74-F4CEDA3138BF}" dt="2024-06-05T11:41:17.078" v="2713" actId="1076"/>
        <pc:sldMkLst>
          <pc:docMk/>
          <pc:sldMk cId="2573744784" sldId="323"/>
        </pc:sldMkLst>
        <pc:spChg chg="mod">
          <ac:chgData name="Kaluma, Joshua, (Mr) (s225858819)" userId="f3682c9c-3474-4ec5-84a2-2f1b0679c208" providerId="ADAL" clId="{A6658A5B-A1CB-4476-9C74-F4CEDA3138BF}" dt="2024-06-05T11:41:17.078" v="2713" actId="1076"/>
          <ac:spMkLst>
            <pc:docMk/>
            <pc:sldMk cId="2573744784" sldId="323"/>
            <ac:spMk id="3" creationId="{00000000-0000-0000-0000-000000000000}"/>
          </ac:spMkLst>
        </pc:spChg>
        <pc:spChg chg="mod">
          <ac:chgData name="Kaluma, Joshua, (Mr) (s225858819)" userId="f3682c9c-3474-4ec5-84a2-2f1b0679c208" providerId="ADAL" clId="{A6658A5B-A1CB-4476-9C74-F4CEDA3138BF}" dt="2024-06-05T11:41:11.081" v="2712" actId="1076"/>
          <ac:spMkLst>
            <pc:docMk/>
            <pc:sldMk cId="2573744784" sldId="323"/>
            <ac:spMk id="5" creationId="{00000000-0000-0000-0000-000000000000}"/>
          </ac:spMkLst>
        </pc:spChg>
      </pc:sldChg>
      <pc:sldChg chg="modSp add mod">
        <pc:chgData name="Kaluma, Joshua, (Mr) (s225858819)" userId="f3682c9c-3474-4ec5-84a2-2f1b0679c208" providerId="ADAL" clId="{A6658A5B-A1CB-4476-9C74-F4CEDA3138BF}" dt="2024-05-21T18:52:24.576" v="1900" actId="20577"/>
        <pc:sldMkLst>
          <pc:docMk/>
          <pc:sldMk cId="4018639121" sldId="324"/>
        </pc:sldMkLst>
        <pc:spChg chg="mod">
          <ac:chgData name="Kaluma, Joshua, (Mr) (s225858819)" userId="f3682c9c-3474-4ec5-84a2-2f1b0679c208" providerId="ADAL" clId="{A6658A5B-A1CB-4476-9C74-F4CEDA3138BF}" dt="2024-05-21T18:52:24.576" v="1900" actId="20577"/>
          <ac:spMkLst>
            <pc:docMk/>
            <pc:sldMk cId="4018639121" sldId="324"/>
            <ac:spMk id="3" creationId="{00000000-0000-0000-0000-000000000000}"/>
          </ac:spMkLst>
        </pc:spChg>
        <pc:spChg chg="mod">
          <ac:chgData name="Kaluma, Joshua, (Mr) (s225858819)" userId="f3682c9c-3474-4ec5-84a2-2f1b0679c208" providerId="ADAL" clId="{A6658A5B-A1CB-4476-9C74-F4CEDA3138BF}" dt="2024-05-21T18:50:54.360" v="1873" actId="1076"/>
          <ac:spMkLst>
            <pc:docMk/>
            <pc:sldMk cId="4018639121" sldId="324"/>
            <ac:spMk id="5" creationId="{00000000-0000-0000-0000-000000000000}"/>
          </ac:spMkLst>
        </pc:spChg>
      </pc:sldChg>
      <pc:sldChg chg="modSp add mod ord">
        <pc:chgData name="Kaluma, Joshua, (Mr) (s225858819)" userId="f3682c9c-3474-4ec5-84a2-2f1b0679c208" providerId="ADAL" clId="{A6658A5B-A1CB-4476-9C74-F4CEDA3138BF}" dt="2024-05-21T18:58:30.743" v="1917" actId="1076"/>
        <pc:sldMkLst>
          <pc:docMk/>
          <pc:sldMk cId="3640626362" sldId="325"/>
        </pc:sldMkLst>
        <pc:spChg chg="mod">
          <ac:chgData name="Kaluma, Joshua, (Mr) (s225858819)" userId="f3682c9c-3474-4ec5-84a2-2f1b0679c208" providerId="ADAL" clId="{A6658A5B-A1CB-4476-9C74-F4CEDA3138BF}" dt="2024-05-21T18:57:01.515" v="1906"/>
          <ac:spMkLst>
            <pc:docMk/>
            <pc:sldMk cId="3640626362" sldId="325"/>
            <ac:spMk id="2" creationId="{00000000-0000-0000-0000-000000000000}"/>
          </ac:spMkLst>
        </pc:spChg>
        <pc:spChg chg="mod">
          <ac:chgData name="Kaluma, Joshua, (Mr) (s225858819)" userId="f3682c9c-3474-4ec5-84a2-2f1b0679c208" providerId="ADAL" clId="{A6658A5B-A1CB-4476-9C74-F4CEDA3138BF}" dt="2024-05-21T18:58:30.743" v="1917" actId="1076"/>
          <ac:spMkLst>
            <pc:docMk/>
            <pc:sldMk cId="3640626362" sldId="325"/>
            <ac:spMk id="3" creationId="{00000000-0000-0000-0000-000000000000}"/>
          </ac:spMkLst>
        </pc:spChg>
        <pc:spChg chg="mod">
          <ac:chgData name="Kaluma, Joshua, (Mr) (s225858819)" userId="f3682c9c-3474-4ec5-84a2-2f1b0679c208" providerId="ADAL" clId="{A6658A5B-A1CB-4476-9C74-F4CEDA3138BF}" dt="2024-05-21T18:58:25.341" v="1916" actId="1076"/>
          <ac:spMkLst>
            <pc:docMk/>
            <pc:sldMk cId="3640626362" sldId="325"/>
            <ac:spMk id="5" creationId="{00000000-0000-0000-0000-000000000000}"/>
          </ac:spMkLst>
        </pc:spChg>
      </pc:sldChg>
      <pc:sldChg chg="modSp add mod ord">
        <pc:chgData name="Kaluma, Joshua, (Mr) (s225858819)" userId="f3682c9c-3474-4ec5-84a2-2f1b0679c208" providerId="ADAL" clId="{A6658A5B-A1CB-4476-9C74-F4CEDA3138BF}" dt="2024-06-05T11:45:26.323" v="2746" actId="115"/>
        <pc:sldMkLst>
          <pc:docMk/>
          <pc:sldMk cId="1823674375" sldId="326"/>
        </pc:sldMkLst>
        <pc:spChg chg="mod">
          <ac:chgData name="Kaluma, Joshua, (Mr) (s225858819)" userId="f3682c9c-3474-4ec5-84a2-2f1b0679c208" providerId="ADAL" clId="{A6658A5B-A1CB-4476-9C74-F4CEDA3138BF}" dt="2024-06-05T11:45:26.323" v="2746" actId="115"/>
          <ac:spMkLst>
            <pc:docMk/>
            <pc:sldMk cId="1823674375" sldId="326"/>
            <ac:spMk id="3" creationId="{00000000-0000-0000-0000-000000000000}"/>
          </ac:spMkLst>
        </pc:spChg>
        <pc:spChg chg="mod">
          <ac:chgData name="Kaluma, Joshua, (Mr) (s225858819)" userId="f3682c9c-3474-4ec5-84a2-2f1b0679c208" providerId="ADAL" clId="{A6658A5B-A1CB-4476-9C74-F4CEDA3138BF}" dt="2024-05-21T19:00:56.353" v="1925" actId="20577"/>
          <ac:spMkLst>
            <pc:docMk/>
            <pc:sldMk cId="1823674375" sldId="326"/>
            <ac:spMk id="5" creationId="{00000000-0000-0000-0000-000000000000}"/>
          </ac:spMkLst>
        </pc:spChg>
      </pc:sldChg>
      <pc:sldChg chg="modSp add mod ord">
        <pc:chgData name="Kaluma, Joshua, (Mr) (s225858819)" userId="f3682c9c-3474-4ec5-84a2-2f1b0679c208" providerId="ADAL" clId="{A6658A5B-A1CB-4476-9C74-F4CEDA3138BF}" dt="2024-06-05T11:54:10.825" v="2828" actId="207"/>
        <pc:sldMkLst>
          <pc:docMk/>
          <pc:sldMk cId="1949114003" sldId="327"/>
        </pc:sldMkLst>
        <pc:spChg chg="mod">
          <ac:chgData name="Kaluma, Joshua, (Mr) (s225858819)" userId="f3682c9c-3474-4ec5-84a2-2f1b0679c208" providerId="ADAL" clId="{A6658A5B-A1CB-4476-9C74-F4CEDA3138BF}" dt="2024-06-05T11:54:10.825" v="2828" actId="207"/>
          <ac:spMkLst>
            <pc:docMk/>
            <pc:sldMk cId="1949114003" sldId="327"/>
            <ac:spMk id="3" creationId="{00000000-0000-0000-0000-000000000000}"/>
          </ac:spMkLst>
        </pc:spChg>
        <pc:spChg chg="mod">
          <ac:chgData name="Kaluma, Joshua, (Mr) (s225858819)" userId="f3682c9c-3474-4ec5-84a2-2f1b0679c208" providerId="ADAL" clId="{A6658A5B-A1CB-4476-9C74-F4CEDA3138BF}" dt="2024-05-21T19:05:50.847" v="1960" actId="1076"/>
          <ac:spMkLst>
            <pc:docMk/>
            <pc:sldMk cId="1949114003" sldId="327"/>
            <ac:spMk id="5" creationId="{00000000-0000-0000-0000-000000000000}"/>
          </ac:spMkLst>
        </pc:spChg>
      </pc:sldChg>
      <pc:sldChg chg="modSp add del mod">
        <pc:chgData name="Kaluma, Joshua, (Mr) (s225858819)" userId="f3682c9c-3474-4ec5-84a2-2f1b0679c208" providerId="ADAL" clId="{A6658A5B-A1CB-4476-9C74-F4CEDA3138BF}" dt="2024-05-21T19:04:13.441" v="1951" actId="2890"/>
        <pc:sldMkLst>
          <pc:docMk/>
          <pc:sldMk cId="3567714298" sldId="327"/>
        </pc:sldMkLst>
        <pc:spChg chg="mod">
          <ac:chgData name="Kaluma, Joshua, (Mr) (s225858819)" userId="f3682c9c-3474-4ec5-84a2-2f1b0679c208" providerId="ADAL" clId="{A6658A5B-A1CB-4476-9C74-F4CEDA3138BF}" dt="2024-05-21T19:04:10.014" v="1950"/>
          <ac:spMkLst>
            <pc:docMk/>
            <pc:sldMk cId="3567714298" sldId="327"/>
            <ac:spMk id="5" creationId="{00000000-0000-0000-0000-000000000000}"/>
          </ac:spMkLst>
        </pc:spChg>
      </pc:sldChg>
      <pc:sldChg chg="delSp modSp add mod ord">
        <pc:chgData name="Kaluma, Joshua, (Mr) (s225858819)" userId="f3682c9c-3474-4ec5-84a2-2f1b0679c208" providerId="ADAL" clId="{A6658A5B-A1CB-4476-9C74-F4CEDA3138BF}" dt="2024-06-05T12:01:06.574" v="2834"/>
        <pc:sldMkLst>
          <pc:docMk/>
          <pc:sldMk cId="3407668894" sldId="328"/>
        </pc:sldMkLst>
        <pc:spChg chg="mod">
          <ac:chgData name="Kaluma, Joshua, (Mr) (s225858819)" userId="f3682c9c-3474-4ec5-84a2-2f1b0679c208" providerId="ADAL" clId="{A6658A5B-A1CB-4476-9C74-F4CEDA3138BF}" dt="2024-06-05T12:00:55.702" v="2832" actId="1076"/>
          <ac:spMkLst>
            <pc:docMk/>
            <pc:sldMk cId="3407668894" sldId="328"/>
            <ac:spMk id="2" creationId="{00000000-0000-0000-0000-000000000000}"/>
          </ac:spMkLst>
        </pc:spChg>
        <pc:spChg chg="mod">
          <ac:chgData name="Kaluma, Joshua, (Mr) (s225858819)" userId="f3682c9c-3474-4ec5-84a2-2f1b0679c208" providerId="ADAL" clId="{A6658A5B-A1CB-4476-9C74-F4CEDA3138BF}" dt="2024-06-05T12:00:51.500" v="2831" actId="1076"/>
          <ac:spMkLst>
            <pc:docMk/>
            <pc:sldMk cId="3407668894" sldId="328"/>
            <ac:spMk id="3" creationId="{00000000-0000-0000-0000-000000000000}"/>
          </ac:spMkLst>
        </pc:spChg>
        <pc:spChg chg="del mod">
          <ac:chgData name="Kaluma, Joshua, (Mr) (s225858819)" userId="f3682c9c-3474-4ec5-84a2-2f1b0679c208" providerId="ADAL" clId="{A6658A5B-A1CB-4476-9C74-F4CEDA3138BF}" dt="2024-06-05T12:01:06.574" v="2834"/>
          <ac:spMkLst>
            <pc:docMk/>
            <pc:sldMk cId="3407668894" sldId="328"/>
            <ac:spMk id="5" creationId="{00000000-0000-0000-0000-000000000000}"/>
          </ac:spMkLst>
        </pc:spChg>
      </pc:sldChg>
      <pc:sldChg chg="modSp add mod ord">
        <pc:chgData name="Kaluma, Joshua, (Mr) (s225858819)" userId="f3682c9c-3474-4ec5-84a2-2f1b0679c208" providerId="ADAL" clId="{A6658A5B-A1CB-4476-9C74-F4CEDA3138BF}" dt="2024-06-05T12:03:15.439" v="2867" actId="20577"/>
        <pc:sldMkLst>
          <pc:docMk/>
          <pc:sldMk cId="1477648757" sldId="329"/>
        </pc:sldMkLst>
        <pc:spChg chg="mod">
          <ac:chgData name="Kaluma, Joshua, (Mr) (s225858819)" userId="f3682c9c-3474-4ec5-84a2-2f1b0679c208" providerId="ADAL" clId="{A6658A5B-A1CB-4476-9C74-F4CEDA3138BF}" dt="2024-06-05T12:03:15.439" v="2867" actId="20577"/>
          <ac:spMkLst>
            <pc:docMk/>
            <pc:sldMk cId="1477648757" sldId="329"/>
            <ac:spMk id="3" creationId="{00000000-0000-0000-0000-000000000000}"/>
          </ac:spMkLst>
        </pc:spChg>
        <pc:spChg chg="mod">
          <ac:chgData name="Kaluma, Joshua, (Mr) (s225858819)" userId="f3682c9c-3474-4ec5-84a2-2f1b0679c208" providerId="ADAL" clId="{A6658A5B-A1CB-4476-9C74-F4CEDA3138BF}" dt="2024-05-22T19:05:45.938" v="2031"/>
          <ac:spMkLst>
            <pc:docMk/>
            <pc:sldMk cId="1477648757" sldId="329"/>
            <ac:spMk id="5" creationId="{00000000-0000-0000-0000-000000000000}"/>
          </ac:spMkLst>
        </pc:spChg>
      </pc:sldChg>
      <pc:sldChg chg="modSp add mod">
        <pc:chgData name="Kaluma, Joshua, (Mr) (s225858819)" userId="f3682c9c-3474-4ec5-84a2-2f1b0679c208" providerId="ADAL" clId="{A6658A5B-A1CB-4476-9C74-F4CEDA3138BF}" dt="2024-06-05T12:11:17.290" v="2939" actId="115"/>
        <pc:sldMkLst>
          <pc:docMk/>
          <pc:sldMk cId="239063173" sldId="330"/>
        </pc:sldMkLst>
        <pc:spChg chg="mod">
          <ac:chgData name="Kaluma, Joshua, (Mr) (s225858819)" userId="f3682c9c-3474-4ec5-84a2-2f1b0679c208" providerId="ADAL" clId="{A6658A5B-A1CB-4476-9C74-F4CEDA3138BF}" dt="2024-06-05T12:11:17.290" v="2939" actId="115"/>
          <ac:spMkLst>
            <pc:docMk/>
            <pc:sldMk cId="239063173" sldId="330"/>
            <ac:spMk id="3" creationId="{00000000-0000-0000-0000-000000000000}"/>
          </ac:spMkLst>
        </pc:spChg>
        <pc:spChg chg="mod">
          <ac:chgData name="Kaluma, Joshua, (Mr) (s225858819)" userId="f3682c9c-3474-4ec5-84a2-2f1b0679c208" providerId="ADAL" clId="{A6658A5B-A1CB-4476-9C74-F4CEDA3138BF}" dt="2024-05-22T19:11:10.394" v="2052"/>
          <ac:spMkLst>
            <pc:docMk/>
            <pc:sldMk cId="239063173" sldId="330"/>
            <ac:spMk id="5" creationId="{00000000-0000-0000-0000-000000000000}"/>
          </ac:spMkLst>
        </pc:spChg>
      </pc:sldChg>
      <pc:sldChg chg="modSp add mod">
        <pc:chgData name="Kaluma, Joshua, (Mr) (s225858819)" userId="f3682c9c-3474-4ec5-84a2-2f1b0679c208" providerId="ADAL" clId="{A6658A5B-A1CB-4476-9C74-F4CEDA3138BF}" dt="2024-05-22T19:17:57.313" v="2146" actId="1076"/>
        <pc:sldMkLst>
          <pc:docMk/>
          <pc:sldMk cId="1879238043" sldId="331"/>
        </pc:sldMkLst>
        <pc:spChg chg="mod">
          <ac:chgData name="Kaluma, Joshua, (Mr) (s225858819)" userId="f3682c9c-3474-4ec5-84a2-2f1b0679c208" providerId="ADAL" clId="{A6658A5B-A1CB-4476-9C74-F4CEDA3138BF}" dt="2024-05-22T19:17:52.994" v="2145" actId="1076"/>
          <ac:spMkLst>
            <pc:docMk/>
            <pc:sldMk cId="1879238043" sldId="331"/>
            <ac:spMk id="3" creationId="{00000000-0000-0000-0000-000000000000}"/>
          </ac:spMkLst>
        </pc:spChg>
        <pc:spChg chg="mod">
          <ac:chgData name="Kaluma, Joshua, (Mr) (s225858819)" userId="f3682c9c-3474-4ec5-84a2-2f1b0679c208" providerId="ADAL" clId="{A6658A5B-A1CB-4476-9C74-F4CEDA3138BF}" dt="2024-05-22T19:17:57.313" v="2146" actId="1076"/>
          <ac:spMkLst>
            <pc:docMk/>
            <pc:sldMk cId="1879238043" sldId="331"/>
            <ac:spMk id="5" creationId="{00000000-0000-0000-0000-000000000000}"/>
          </ac:spMkLst>
        </pc:spChg>
      </pc:sldChg>
      <pc:sldChg chg="modSp add mod ord">
        <pc:chgData name="Kaluma, Joshua, (Mr) (s225858819)" userId="f3682c9c-3474-4ec5-84a2-2f1b0679c208" providerId="ADAL" clId="{A6658A5B-A1CB-4476-9C74-F4CEDA3138BF}" dt="2024-06-05T12:16:29.248" v="2974" actId="1076"/>
        <pc:sldMkLst>
          <pc:docMk/>
          <pc:sldMk cId="2957612542" sldId="332"/>
        </pc:sldMkLst>
        <pc:spChg chg="mod">
          <ac:chgData name="Kaluma, Joshua, (Mr) (s225858819)" userId="f3682c9c-3474-4ec5-84a2-2f1b0679c208" providerId="ADAL" clId="{A6658A5B-A1CB-4476-9C74-F4CEDA3138BF}" dt="2024-06-05T12:16:29.248" v="2974" actId="1076"/>
          <ac:spMkLst>
            <pc:docMk/>
            <pc:sldMk cId="2957612542" sldId="332"/>
            <ac:spMk id="3" creationId="{00000000-0000-0000-0000-000000000000}"/>
          </ac:spMkLst>
        </pc:spChg>
        <pc:spChg chg="mod">
          <ac:chgData name="Kaluma, Joshua, (Mr) (s225858819)" userId="f3682c9c-3474-4ec5-84a2-2f1b0679c208" providerId="ADAL" clId="{A6658A5B-A1CB-4476-9C74-F4CEDA3138BF}" dt="2024-06-05T12:16:21.019" v="2973" actId="1076"/>
          <ac:spMkLst>
            <pc:docMk/>
            <pc:sldMk cId="2957612542" sldId="332"/>
            <ac:spMk id="5" creationId="{00000000-0000-0000-0000-000000000000}"/>
          </ac:spMkLst>
        </pc:spChg>
      </pc:sldChg>
      <pc:sldChg chg="modSp add mod">
        <pc:chgData name="Kaluma, Joshua, (Mr) (s225858819)" userId="f3682c9c-3474-4ec5-84a2-2f1b0679c208" providerId="ADAL" clId="{A6658A5B-A1CB-4476-9C74-F4CEDA3138BF}" dt="2024-06-05T12:16:43.516" v="2976" actId="115"/>
        <pc:sldMkLst>
          <pc:docMk/>
          <pc:sldMk cId="1690667069" sldId="333"/>
        </pc:sldMkLst>
        <pc:spChg chg="mod">
          <ac:chgData name="Kaluma, Joshua, (Mr) (s225858819)" userId="f3682c9c-3474-4ec5-84a2-2f1b0679c208" providerId="ADAL" clId="{A6658A5B-A1CB-4476-9C74-F4CEDA3138BF}" dt="2024-06-05T12:16:43.516" v="2976" actId="115"/>
          <ac:spMkLst>
            <pc:docMk/>
            <pc:sldMk cId="1690667069" sldId="333"/>
            <ac:spMk id="3" creationId="{00000000-0000-0000-0000-000000000000}"/>
          </ac:spMkLst>
        </pc:spChg>
        <pc:spChg chg="mod">
          <ac:chgData name="Kaluma, Joshua, (Mr) (s225858819)" userId="f3682c9c-3474-4ec5-84a2-2f1b0679c208" providerId="ADAL" clId="{A6658A5B-A1CB-4476-9C74-F4CEDA3138BF}" dt="2024-05-22T19:21:57.014" v="2172" actId="1076"/>
          <ac:spMkLst>
            <pc:docMk/>
            <pc:sldMk cId="1690667069" sldId="333"/>
            <ac:spMk id="5" creationId="{00000000-0000-0000-0000-000000000000}"/>
          </ac:spMkLst>
        </pc:spChg>
      </pc:sldChg>
      <pc:sldChg chg="modSp add mod">
        <pc:chgData name="Kaluma, Joshua, (Mr) (s225858819)" userId="f3682c9c-3474-4ec5-84a2-2f1b0679c208" providerId="ADAL" clId="{A6658A5B-A1CB-4476-9C74-F4CEDA3138BF}" dt="2024-06-05T12:16:57.707" v="2978" actId="115"/>
        <pc:sldMkLst>
          <pc:docMk/>
          <pc:sldMk cId="657107082" sldId="334"/>
        </pc:sldMkLst>
        <pc:spChg chg="mod">
          <ac:chgData name="Kaluma, Joshua, (Mr) (s225858819)" userId="f3682c9c-3474-4ec5-84a2-2f1b0679c208" providerId="ADAL" clId="{A6658A5B-A1CB-4476-9C74-F4CEDA3138BF}" dt="2024-06-05T12:16:57.707" v="2978" actId="115"/>
          <ac:spMkLst>
            <pc:docMk/>
            <pc:sldMk cId="657107082" sldId="334"/>
            <ac:spMk id="3" creationId="{00000000-0000-0000-0000-000000000000}"/>
          </ac:spMkLst>
        </pc:spChg>
      </pc:sldChg>
      <pc:sldChg chg="modSp add mod ord">
        <pc:chgData name="Kaluma, Joshua, (Mr) (s225858819)" userId="f3682c9c-3474-4ec5-84a2-2f1b0679c208" providerId="ADAL" clId="{A6658A5B-A1CB-4476-9C74-F4CEDA3138BF}" dt="2024-06-05T12:17:10.554" v="2980" actId="115"/>
        <pc:sldMkLst>
          <pc:docMk/>
          <pc:sldMk cId="551203476" sldId="335"/>
        </pc:sldMkLst>
        <pc:spChg chg="mod">
          <ac:chgData name="Kaluma, Joshua, (Mr) (s225858819)" userId="f3682c9c-3474-4ec5-84a2-2f1b0679c208" providerId="ADAL" clId="{A6658A5B-A1CB-4476-9C74-F4CEDA3138BF}" dt="2024-06-05T12:17:10.554" v="2980" actId="115"/>
          <ac:spMkLst>
            <pc:docMk/>
            <pc:sldMk cId="551203476" sldId="335"/>
            <ac:spMk id="3" creationId="{00000000-0000-0000-0000-000000000000}"/>
          </ac:spMkLst>
        </pc:spChg>
        <pc:spChg chg="mod">
          <ac:chgData name="Kaluma, Joshua, (Mr) (s225858819)" userId="f3682c9c-3474-4ec5-84a2-2f1b0679c208" providerId="ADAL" clId="{A6658A5B-A1CB-4476-9C74-F4CEDA3138BF}" dt="2024-05-22T19:29:11.418" v="2201" actId="1076"/>
          <ac:spMkLst>
            <pc:docMk/>
            <pc:sldMk cId="551203476" sldId="335"/>
            <ac:spMk id="5" creationId="{00000000-0000-0000-0000-000000000000}"/>
          </ac:spMkLst>
        </pc:spChg>
      </pc:sldChg>
      <pc:sldChg chg="modSp add mod">
        <pc:chgData name="Kaluma, Joshua, (Mr) (s225858819)" userId="f3682c9c-3474-4ec5-84a2-2f1b0679c208" providerId="ADAL" clId="{A6658A5B-A1CB-4476-9C74-F4CEDA3138BF}" dt="2024-06-05T12:17:43.417" v="2982" actId="115"/>
        <pc:sldMkLst>
          <pc:docMk/>
          <pc:sldMk cId="2526091625" sldId="336"/>
        </pc:sldMkLst>
        <pc:spChg chg="mod">
          <ac:chgData name="Kaluma, Joshua, (Mr) (s225858819)" userId="f3682c9c-3474-4ec5-84a2-2f1b0679c208" providerId="ADAL" clId="{A6658A5B-A1CB-4476-9C74-F4CEDA3138BF}" dt="2024-06-05T12:17:43.417" v="2982" actId="115"/>
          <ac:spMkLst>
            <pc:docMk/>
            <pc:sldMk cId="2526091625" sldId="336"/>
            <ac:spMk id="3" creationId="{00000000-0000-0000-0000-000000000000}"/>
          </ac:spMkLst>
        </pc:spChg>
      </pc:sldChg>
      <pc:sldChg chg="modSp add mod">
        <pc:chgData name="Kaluma, Joshua, (Mr) (s225858819)" userId="f3682c9c-3474-4ec5-84a2-2f1b0679c208" providerId="ADAL" clId="{A6658A5B-A1CB-4476-9C74-F4CEDA3138BF}" dt="2024-06-05T12:23:19.110" v="2998" actId="20577"/>
        <pc:sldMkLst>
          <pc:docMk/>
          <pc:sldMk cId="1593195152" sldId="337"/>
        </pc:sldMkLst>
        <pc:spChg chg="mod">
          <ac:chgData name="Kaluma, Joshua, (Mr) (s225858819)" userId="f3682c9c-3474-4ec5-84a2-2f1b0679c208" providerId="ADAL" clId="{A6658A5B-A1CB-4476-9C74-F4CEDA3138BF}" dt="2024-06-05T12:23:19.110" v="2998" actId="20577"/>
          <ac:spMkLst>
            <pc:docMk/>
            <pc:sldMk cId="1593195152" sldId="337"/>
            <ac:spMk id="3" creationId="{00000000-0000-0000-0000-000000000000}"/>
          </ac:spMkLst>
        </pc:spChg>
        <pc:spChg chg="mod">
          <ac:chgData name="Kaluma, Joshua, (Mr) (s225858819)" userId="f3682c9c-3474-4ec5-84a2-2f1b0679c208" providerId="ADAL" clId="{A6658A5B-A1CB-4476-9C74-F4CEDA3138BF}" dt="2024-05-22T19:31:49.974" v="2217"/>
          <ac:spMkLst>
            <pc:docMk/>
            <pc:sldMk cId="1593195152" sldId="337"/>
            <ac:spMk id="5" creationId="{00000000-0000-0000-0000-000000000000}"/>
          </ac:spMkLst>
        </pc:spChg>
      </pc:sldChg>
      <pc:sldChg chg="modSp add mod">
        <pc:chgData name="Kaluma, Joshua, (Mr) (s225858819)" userId="f3682c9c-3474-4ec5-84a2-2f1b0679c208" providerId="ADAL" clId="{A6658A5B-A1CB-4476-9C74-F4CEDA3138BF}" dt="2024-06-05T12:19:12.927" v="2986" actId="115"/>
        <pc:sldMkLst>
          <pc:docMk/>
          <pc:sldMk cId="3140159887" sldId="338"/>
        </pc:sldMkLst>
        <pc:spChg chg="mod">
          <ac:chgData name="Kaluma, Joshua, (Mr) (s225858819)" userId="f3682c9c-3474-4ec5-84a2-2f1b0679c208" providerId="ADAL" clId="{A6658A5B-A1CB-4476-9C74-F4CEDA3138BF}" dt="2024-06-05T12:19:12.927" v="2986" actId="115"/>
          <ac:spMkLst>
            <pc:docMk/>
            <pc:sldMk cId="3140159887" sldId="338"/>
            <ac:spMk id="3" creationId="{00000000-0000-0000-0000-000000000000}"/>
          </ac:spMkLst>
        </pc:spChg>
        <pc:spChg chg="mod">
          <ac:chgData name="Kaluma, Joshua, (Mr) (s225858819)" userId="f3682c9c-3474-4ec5-84a2-2f1b0679c208" providerId="ADAL" clId="{A6658A5B-A1CB-4476-9C74-F4CEDA3138BF}" dt="2024-05-22T19:36:35.609" v="2266"/>
          <ac:spMkLst>
            <pc:docMk/>
            <pc:sldMk cId="3140159887" sldId="338"/>
            <ac:spMk id="5" creationId="{00000000-0000-0000-0000-000000000000}"/>
          </ac:spMkLst>
        </pc:spChg>
      </pc:sldChg>
      <pc:sldChg chg="modSp add mod">
        <pc:chgData name="Kaluma, Joshua, (Mr) (s225858819)" userId="f3682c9c-3474-4ec5-84a2-2f1b0679c208" providerId="ADAL" clId="{A6658A5B-A1CB-4476-9C74-F4CEDA3138BF}" dt="2024-06-05T12:21:43.614" v="2987" actId="207"/>
        <pc:sldMkLst>
          <pc:docMk/>
          <pc:sldMk cId="538544207" sldId="339"/>
        </pc:sldMkLst>
        <pc:spChg chg="mod">
          <ac:chgData name="Kaluma, Joshua, (Mr) (s225858819)" userId="f3682c9c-3474-4ec5-84a2-2f1b0679c208" providerId="ADAL" clId="{A6658A5B-A1CB-4476-9C74-F4CEDA3138BF}" dt="2024-06-05T12:21:43.614" v="2987" actId="207"/>
          <ac:spMkLst>
            <pc:docMk/>
            <pc:sldMk cId="538544207" sldId="339"/>
            <ac:spMk id="3" creationId="{00000000-0000-0000-0000-000000000000}"/>
          </ac:spMkLst>
        </pc:spChg>
        <pc:spChg chg="mod">
          <ac:chgData name="Kaluma, Joshua, (Mr) (s225858819)" userId="f3682c9c-3474-4ec5-84a2-2f1b0679c208" providerId="ADAL" clId="{A6658A5B-A1CB-4476-9C74-F4CEDA3138BF}" dt="2024-05-22T19:42:56.560" v="2290" actId="1076"/>
          <ac:spMkLst>
            <pc:docMk/>
            <pc:sldMk cId="538544207" sldId="339"/>
            <ac:spMk id="5" creationId="{00000000-0000-0000-0000-000000000000}"/>
          </ac:spMkLst>
        </pc:spChg>
      </pc:sldChg>
      <pc:sldChg chg="modSp add mod">
        <pc:chgData name="Kaluma, Joshua, (Mr) (s225858819)" userId="f3682c9c-3474-4ec5-84a2-2f1b0679c208" providerId="ADAL" clId="{A6658A5B-A1CB-4476-9C74-F4CEDA3138BF}" dt="2024-06-05T12:26:34.559" v="3023" actId="20577"/>
        <pc:sldMkLst>
          <pc:docMk/>
          <pc:sldMk cId="820949795" sldId="340"/>
        </pc:sldMkLst>
        <pc:spChg chg="mod">
          <ac:chgData name="Kaluma, Joshua, (Mr) (s225858819)" userId="f3682c9c-3474-4ec5-84a2-2f1b0679c208" providerId="ADAL" clId="{A6658A5B-A1CB-4476-9C74-F4CEDA3138BF}" dt="2024-06-05T12:26:34.559" v="3023" actId="20577"/>
          <ac:spMkLst>
            <pc:docMk/>
            <pc:sldMk cId="820949795" sldId="340"/>
            <ac:spMk id="3" creationId="{00000000-0000-0000-0000-000000000000}"/>
          </ac:spMkLst>
        </pc:spChg>
        <pc:spChg chg="mod">
          <ac:chgData name="Kaluma, Joshua, (Mr) (s225858819)" userId="f3682c9c-3474-4ec5-84a2-2f1b0679c208" providerId="ADAL" clId="{A6658A5B-A1CB-4476-9C74-F4CEDA3138BF}" dt="2024-05-22T19:45:50.392" v="2302"/>
          <ac:spMkLst>
            <pc:docMk/>
            <pc:sldMk cId="820949795" sldId="340"/>
            <ac:spMk id="5" creationId="{00000000-0000-0000-0000-000000000000}"/>
          </ac:spMkLst>
        </pc:spChg>
      </pc:sldChg>
      <pc:sldChg chg="addSp modSp add del">
        <pc:chgData name="Kaluma, Joshua, (Mr) (s225858819)" userId="f3682c9c-3474-4ec5-84a2-2f1b0679c208" providerId="ADAL" clId="{A6658A5B-A1CB-4476-9C74-F4CEDA3138BF}" dt="2024-05-22T19:45:19.396" v="2298" actId="47"/>
        <pc:sldMkLst>
          <pc:docMk/>
          <pc:sldMk cId="3654563526" sldId="340"/>
        </pc:sldMkLst>
        <pc:spChg chg="add mod">
          <ac:chgData name="Kaluma, Joshua, (Mr) (s225858819)" userId="f3682c9c-3474-4ec5-84a2-2f1b0679c208" providerId="ADAL" clId="{A6658A5B-A1CB-4476-9C74-F4CEDA3138BF}" dt="2024-05-22T19:44:56.642" v="2296"/>
          <ac:spMkLst>
            <pc:docMk/>
            <pc:sldMk cId="3654563526" sldId="340"/>
            <ac:spMk id="6" creationId="{C6EFFD65-534D-6DBA-139E-12201188F99D}"/>
          </ac:spMkLst>
        </pc:spChg>
        <pc:spChg chg="add mod">
          <ac:chgData name="Kaluma, Joshua, (Mr) (s225858819)" userId="f3682c9c-3474-4ec5-84a2-2f1b0679c208" providerId="ADAL" clId="{A6658A5B-A1CB-4476-9C74-F4CEDA3138BF}" dt="2024-05-22T19:44:56.642" v="2296"/>
          <ac:spMkLst>
            <pc:docMk/>
            <pc:sldMk cId="3654563526" sldId="340"/>
            <ac:spMk id="7" creationId="{58FD26D2-C2BD-65D1-2DBB-E1824AF836A8}"/>
          </ac:spMkLst>
        </pc:spChg>
        <pc:spChg chg="add mod">
          <ac:chgData name="Kaluma, Joshua, (Mr) (s225858819)" userId="f3682c9c-3474-4ec5-84a2-2f1b0679c208" providerId="ADAL" clId="{A6658A5B-A1CB-4476-9C74-F4CEDA3138BF}" dt="2024-05-22T19:44:56.642" v="2296"/>
          <ac:spMkLst>
            <pc:docMk/>
            <pc:sldMk cId="3654563526" sldId="340"/>
            <ac:spMk id="8" creationId="{C59B70C4-C70D-1E31-16B3-FE6AC9B58AD1}"/>
          </ac:spMkLst>
        </pc:spChg>
        <pc:spChg chg="add mod">
          <ac:chgData name="Kaluma, Joshua, (Mr) (s225858819)" userId="f3682c9c-3474-4ec5-84a2-2f1b0679c208" providerId="ADAL" clId="{A6658A5B-A1CB-4476-9C74-F4CEDA3138BF}" dt="2024-05-22T19:44:56.642" v="2296"/>
          <ac:spMkLst>
            <pc:docMk/>
            <pc:sldMk cId="3654563526" sldId="340"/>
            <ac:spMk id="9" creationId="{5D5CA1B0-7530-C5BC-3AAA-E65490BCCE7A}"/>
          </ac:spMkLst>
        </pc:spChg>
        <pc:spChg chg="add mod">
          <ac:chgData name="Kaluma, Joshua, (Mr) (s225858819)" userId="f3682c9c-3474-4ec5-84a2-2f1b0679c208" providerId="ADAL" clId="{A6658A5B-A1CB-4476-9C74-F4CEDA3138BF}" dt="2024-05-22T19:44:56.642" v="2296"/>
          <ac:spMkLst>
            <pc:docMk/>
            <pc:sldMk cId="3654563526" sldId="340"/>
            <ac:spMk id="10" creationId="{A3A5626B-22D0-C4CE-ED67-D47E0270BBCE}"/>
          </ac:spMkLst>
        </pc:spChg>
        <pc:spChg chg="add mod">
          <ac:chgData name="Kaluma, Joshua, (Mr) (s225858819)" userId="f3682c9c-3474-4ec5-84a2-2f1b0679c208" providerId="ADAL" clId="{A6658A5B-A1CB-4476-9C74-F4CEDA3138BF}" dt="2024-05-22T19:44:56.642" v="2296"/>
          <ac:spMkLst>
            <pc:docMk/>
            <pc:sldMk cId="3654563526" sldId="340"/>
            <ac:spMk id="11" creationId="{D8F65DB4-B0AF-29F2-16D1-9261D649E83B}"/>
          </ac:spMkLst>
        </pc:spChg>
        <pc:spChg chg="add mod">
          <ac:chgData name="Kaluma, Joshua, (Mr) (s225858819)" userId="f3682c9c-3474-4ec5-84a2-2f1b0679c208" providerId="ADAL" clId="{A6658A5B-A1CB-4476-9C74-F4CEDA3138BF}" dt="2024-05-22T19:44:56.642" v="2296"/>
          <ac:spMkLst>
            <pc:docMk/>
            <pc:sldMk cId="3654563526" sldId="340"/>
            <ac:spMk id="12" creationId="{9D7812F5-E4A8-9104-3219-115810C36161}"/>
          </ac:spMkLst>
        </pc:spChg>
        <pc:spChg chg="add mod">
          <ac:chgData name="Kaluma, Joshua, (Mr) (s225858819)" userId="f3682c9c-3474-4ec5-84a2-2f1b0679c208" providerId="ADAL" clId="{A6658A5B-A1CB-4476-9C74-F4CEDA3138BF}" dt="2024-05-22T19:44:56.642" v="2296"/>
          <ac:spMkLst>
            <pc:docMk/>
            <pc:sldMk cId="3654563526" sldId="340"/>
            <ac:spMk id="13" creationId="{650326CF-646B-9EE4-81F1-5B6A48811BD8}"/>
          </ac:spMkLst>
        </pc:spChg>
        <pc:spChg chg="add mod">
          <ac:chgData name="Kaluma, Joshua, (Mr) (s225858819)" userId="f3682c9c-3474-4ec5-84a2-2f1b0679c208" providerId="ADAL" clId="{A6658A5B-A1CB-4476-9C74-F4CEDA3138BF}" dt="2024-05-22T19:44:58.645" v="2297"/>
          <ac:spMkLst>
            <pc:docMk/>
            <pc:sldMk cId="3654563526" sldId="340"/>
            <ac:spMk id="15" creationId="{45CC0C2F-EF5E-4618-C774-04A4F79EEE85}"/>
          </ac:spMkLst>
        </pc:spChg>
        <pc:spChg chg="add mod">
          <ac:chgData name="Kaluma, Joshua, (Mr) (s225858819)" userId="f3682c9c-3474-4ec5-84a2-2f1b0679c208" providerId="ADAL" clId="{A6658A5B-A1CB-4476-9C74-F4CEDA3138BF}" dt="2024-05-22T19:44:58.645" v="2297"/>
          <ac:spMkLst>
            <pc:docMk/>
            <pc:sldMk cId="3654563526" sldId="340"/>
            <ac:spMk id="16" creationId="{A5764FAB-A7AD-C845-7DC2-862F52F97EE7}"/>
          </ac:spMkLst>
        </pc:spChg>
        <pc:spChg chg="add mod">
          <ac:chgData name="Kaluma, Joshua, (Mr) (s225858819)" userId="f3682c9c-3474-4ec5-84a2-2f1b0679c208" providerId="ADAL" clId="{A6658A5B-A1CB-4476-9C74-F4CEDA3138BF}" dt="2024-05-22T19:44:58.645" v="2297"/>
          <ac:spMkLst>
            <pc:docMk/>
            <pc:sldMk cId="3654563526" sldId="340"/>
            <ac:spMk id="17" creationId="{795C978B-8363-3675-C1AF-7B6D516154C4}"/>
          </ac:spMkLst>
        </pc:spChg>
        <pc:spChg chg="add mod">
          <ac:chgData name="Kaluma, Joshua, (Mr) (s225858819)" userId="f3682c9c-3474-4ec5-84a2-2f1b0679c208" providerId="ADAL" clId="{A6658A5B-A1CB-4476-9C74-F4CEDA3138BF}" dt="2024-05-22T19:44:58.645" v="2297"/>
          <ac:spMkLst>
            <pc:docMk/>
            <pc:sldMk cId="3654563526" sldId="340"/>
            <ac:spMk id="18" creationId="{F90BEF85-ED11-0AEB-8C18-25D88C18CDEA}"/>
          </ac:spMkLst>
        </pc:spChg>
        <pc:spChg chg="add mod">
          <ac:chgData name="Kaluma, Joshua, (Mr) (s225858819)" userId="f3682c9c-3474-4ec5-84a2-2f1b0679c208" providerId="ADAL" clId="{A6658A5B-A1CB-4476-9C74-F4CEDA3138BF}" dt="2024-05-22T19:44:58.645" v="2297"/>
          <ac:spMkLst>
            <pc:docMk/>
            <pc:sldMk cId="3654563526" sldId="340"/>
            <ac:spMk id="19" creationId="{DDCDC1AF-E7A2-5F2D-986B-50ED38E7339E}"/>
          </ac:spMkLst>
        </pc:spChg>
        <pc:spChg chg="add mod">
          <ac:chgData name="Kaluma, Joshua, (Mr) (s225858819)" userId="f3682c9c-3474-4ec5-84a2-2f1b0679c208" providerId="ADAL" clId="{A6658A5B-A1CB-4476-9C74-F4CEDA3138BF}" dt="2024-05-22T19:44:58.645" v="2297"/>
          <ac:spMkLst>
            <pc:docMk/>
            <pc:sldMk cId="3654563526" sldId="340"/>
            <ac:spMk id="20" creationId="{7E118980-49F8-ACE9-239E-9443EAB5A27D}"/>
          </ac:spMkLst>
        </pc:spChg>
        <pc:spChg chg="add mod">
          <ac:chgData name="Kaluma, Joshua, (Mr) (s225858819)" userId="f3682c9c-3474-4ec5-84a2-2f1b0679c208" providerId="ADAL" clId="{A6658A5B-A1CB-4476-9C74-F4CEDA3138BF}" dt="2024-05-22T19:44:58.645" v="2297"/>
          <ac:spMkLst>
            <pc:docMk/>
            <pc:sldMk cId="3654563526" sldId="340"/>
            <ac:spMk id="21" creationId="{B5817B54-34D0-5F6C-E321-0408AFD35223}"/>
          </ac:spMkLst>
        </pc:spChg>
        <pc:spChg chg="add mod">
          <ac:chgData name="Kaluma, Joshua, (Mr) (s225858819)" userId="f3682c9c-3474-4ec5-84a2-2f1b0679c208" providerId="ADAL" clId="{A6658A5B-A1CB-4476-9C74-F4CEDA3138BF}" dt="2024-05-22T19:44:58.645" v="2297"/>
          <ac:spMkLst>
            <pc:docMk/>
            <pc:sldMk cId="3654563526" sldId="340"/>
            <ac:spMk id="22" creationId="{DA19253C-8069-4DA0-9122-C1F50725BB2E}"/>
          </ac:spMkLst>
        </pc:spChg>
        <pc:graphicFrameChg chg="add mod">
          <ac:chgData name="Kaluma, Joshua, (Mr) (s225858819)" userId="f3682c9c-3474-4ec5-84a2-2f1b0679c208" providerId="ADAL" clId="{A6658A5B-A1CB-4476-9C74-F4CEDA3138BF}" dt="2024-05-22T19:44:52.409" v="2293"/>
          <ac:graphicFrameMkLst>
            <pc:docMk/>
            <pc:sldMk cId="3654563526" sldId="340"/>
            <ac:graphicFrameMk id="2" creationId="{78FD8923-4E7E-80FE-854F-15004C720944}"/>
          </ac:graphicFrameMkLst>
        </pc:graphicFrameChg>
        <pc:graphicFrameChg chg="add mod">
          <ac:chgData name="Kaluma, Joshua, (Mr) (s225858819)" userId="f3682c9c-3474-4ec5-84a2-2f1b0679c208" providerId="ADAL" clId="{A6658A5B-A1CB-4476-9C74-F4CEDA3138BF}" dt="2024-05-22T19:44:58.645" v="2297"/>
          <ac:graphicFrameMkLst>
            <pc:docMk/>
            <pc:sldMk cId="3654563526" sldId="340"/>
            <ac:graphicFrameMk id="14" creationId="{D1853EF0-C4CB-5A32-7355-757B1C754FB0}"/>
          </ac:graphicFrameMkLst>
        </pc:graphicFrameChg>
      </pc:sldChg>
      <pc:sldChg chg="modSp add del mod">
        <pc:chgData name="Kaluma, Joshua, (Mr) (s225858819)" userId="f3682c9c-3474-4ec5-84a2-2f1b0679c208" providerId="ADAL" clId="{A6658A5B-A1CB-4476-9C74-F4CEDA3138BF}" dt="2024-05-22T19:48:00.442" v="2315" actId="47"/>
        <pc:sldMkLst>
          <pc:docMk/>
          <pc:sldMk cId="992459687" sldId="341"/>
        </pc:sldMkLst>
        <pc:spChg chg="mod">
          <ac:chgData name="Kaluma, Joshua, (Mr) (s225858819)" userId="f3682c9c-3474-4ec5-84a2-2f1b0679c208" providerId="ADAL" clId="{A6658A5B-A1CB-4476-9C74-F4CEDA3138BF}" dt="2024-05-22T19:47:52.808" v="2314"/>
          <ac:spMkLst>
            <pc:docMk/>
            <pc:sldMk cId="992459687" sldId="341"/>
            <ac:spMk id="5" creationId="{00000000-0000-0000-0000-000000000000}"/>
          </ac:spMkLst>
        </pc:spChg>
      </pc:sldChg>
      <pc:sldChg chg="modSp add mod">
        <pc:chgData name="Kaluma, Joshua, (Mr) (s225858819)" userId="f3682c9c-3474-4ec5-84a2-2f1b0679c208" providerId="ADAL" clId="{A6658A5B-A1CB-4476-9C74-F4CEDA3138BF}" dt="2024-06-05T12:30:46.660" v="3062" actId="20577"/>
        <pc:sldMkLst>
          <pc:docMk/>
          <pc:sldMk cId="1134732929" sldId="341"/>
        </pc:sldMkLst>
        <pc:spChg chg="mod">
          <ac:chgData name="Kaluma, Joshua, (Mr) (s225858819)" userId="f3682c9c-3474-4ec5-84a2-2f1b0679c208" providerId="ADAL" clId="{A6658A5B-A1CB-4476-9C74-F4CEDA3138BF}" dt="2024-06-05T12:30:46.660" v="3062" actId="20577"/>
          <ac:spMkLst>
            <pc:docMk/>
            <pc:sldMk cId="1134732929" sldId="341"/>
            <ac:spMk id="3" creationId="{00000000-0000-0000-0000-000000000000}"/>
          </ac:spMkLst>
        </pc:spChg>
        <pc:spChg chg="mod">
          <ac:chgData name="Kaluma, Joshua, (Mr) (s225858819)" userId="f3682c9c-3474-4ec5-84a2-2f1b0679c208" providerId="ADAL" clId="{A6658A5B-A1CB-4476-9C74-F4CEDA3138BF}" dt="2024-06-05T12:30:42.008" v="3060" actId="1076"/>
          <ac:spMkLst>
            <pc:docMk/>
            <pc:sldMk cId="1134732929" sldId="341"/>
            <ac:spMk id="5" creationId="{00000000-0000-0000-0000-000000000000}"/>
          </ac:spMkLst>
        </pc:spChg>
      </pc:sldChg>
      <pc:sldChg chg="modSp add del mod">
        <pc:chgData name="Kaluma, Joshua, (Mr) (s225858819)" userId="f3682c9c-3474-4ec5-84a2-2f1b0679c208" providerId="ADAL" clId="{A6658A5B-A1CB-4476-9C74-F4CEDA3138BF}" dt="2024-05-22T19:52:04.563" v="2369" actId="47"/>
        <pc:sldMkLst>
          <pc:docMk/>
          <pc:sldMk cId="1440655262" sldId="342"/>
        </pc:sldMkLst>
        <pc:spChg chg="mod">
          <ac:chgData name="Kaluma, Joshua, (Mr) (s225858819)" userId="f3682c9c-3474-4ec5-84a2-2f1b0679c208" providerId="ADAL" clId="{A6658A5B-A1CB-4476-9C74-F4CEDA3138BF}" dt="2024-05-22T19:51:58.114" v="2368"/>
          <ac:spMkLst>
            <pc:docMk/>
            <pc:sldMk cId="1440655262" sldId="342"/>
            <ac:spMk id="5" creationId="{00000000-0000-0000-0000-000000000000}"/>
          </ac:spMkLst>
        </pc:spChg>
      </pc:sldChg>
      <pc:sldChg chg="modSp add del mod">
        <pc:chgData name="Kaluma, Joshua, (Mr) (s225858819)" userId="f3682c9c-3474-4ec5-84a2-2f1b0679c208" providerId="ADAL" clId="{A6658A5B-A1CB-4476-9C74-F4CEDA3138BF}" dt="2024-05-22T19:52:46.092" v="2374" actId="47"/>
        <pc:sldMkLst>
          <pc:docMk/>
          <pc:sldMk cId="2377555447" sldId="342"/>
        </pc:sldMkLst>
        <pc:spChg chg="mod">
          <ac:chgData name="Kaluma, Joshua, (Mr) (s225858819)" userId="f3682c9c-3474-4ec5-84a2-2f1b0679c208" providerId="ADAL" clId="{A6658A5B-A1CB-4476-9C74-F4CEDA3138BF}" dt="2024-05-22T19:52:34.356" v="2373"/>
          <ac:spMkLst>
            <pc:docMk/>
            <pc:sldMk cId="2377555447" sldId="342"/>
            <ac:spMk id="5" creationId="{00000000-0000-0000-0000-000000000000}"/>
          </ac:spMkLst>
        </pc:spChg>
      </pc:sldChg>
      <pc:sldChg chg="modSp add del mod">
        <pc:chgData name="Kaluma, Joshua, (Mr) (s225858819)" userId="f3682c9c-3474-4ec5-84a2-2f1b0679c208" providerId="ADAL" clId="{A6658A5B-A1CB-4476-9C74-F4CEDA3138BF}" dt="2024-06-05T12:27:01.085" v="3027" actId="115"/>
        <pc:sldMkLst>
          <pc:docMk/>
          <pc:sldMk cId="3444802588" sldId="342"/>
        </pc:sldMkLst>
        <pc:spChg chg="mod">
          <ac:chgData name="Kaluma, Joshua, (Mr) (s225858819)" userId="f3682c9c-3474-4ec5-84a2-2f1b0679c208" providerId="ADAL" clId="{A6658A5B-A1CB-4476-9C74-F4CEDA3138BF}" dt="2024-06-05T12:27:01.085" v="3027" actId="115"/>
          <ac:spMkLst>
            <pc:docMk/>
            <pc:sldMk cId="3444802588" sldId="342"/>
            <ac:spMk id="3" creationId="{00000000-0000-0000-0000-000000000000}"/>
          </ac:spMkLst>
        </pc:spChg>
        <pc:spChg chg="mod">
          <ac:chgData name="Kaluma, Joshua, (Mr) (s225858819)" userId="f3682c9c-3474-4ec5-84a2-2f1b0679c208" providerId="ADAL" clId="{A6658A5B-A1CB-4476-9C74-F4CEDA3138BF}" dt="2024-05-22T19:53:00.668" v="2378"/>
          <ac:spMkLst>
            <pc:docMk/>
            <pc:sldMk cId="3444802588" sldId="342"/>
            <ac:spMk id="5" creationId="{00000000-0000-0000-0000-000000000000}"/>
          </ac:spMkLst>
        </pc:spChg>
      </pc:sldChg>
      <pc:sldChg chg="modSp add mod">
        <pc:chgData name="Kaluma, Joshua, (Mr) (s225858819)" userId="f3682c9c-3474-4ec5-84a2-2f1b0679c208" providerId="ADAL" clId="{A6658A5B-A1CB-4476-9C74-F4CEDA3138BF}" dt="2024-06-05T11:07:39.042" v="2557" actId="1076"/>
        <pc:sldMkLst>
          <pc:docMk/>
          <pc:sldMk cId="3714356830" sldId="343"/>
        </pc:sldMkLst>
        <pc:spChg chg="mod">
          <ac:chgData name="Kaluma, Joshua, (Mr) (s225858819)" userId="f3682c9c-3474-4ec5-84a2-2f1b0679c208" providerId="ADAL" clId="{A6658A5B-A1CB-4476-9C74-F4CEDA3138BF}" dt="2024-06-05T11:07:27.946" v="2556" actId="20577"/>
          <ac:spMkLst>
            <pc:docMk/>
            <pc:sldMk cId="3714356830" sldId="343"/>
            <ac:spMk id="3" creationId="{00000000-0000-0000-0000-000000000000}"/>
          </ac:spMkLst>
        </pc:spChg>
        <pc:spChg chg="mod">
          <ac:chgData name="Kaluma, Joshua, (Mr) (s225858819)" userId="f3682c9c-3474-4ec5-84a2-2f1b0679c208" providerId="ADAL" clId="{A6658A5B-A1CB-4476-9C74-F4CEDA3138BF}" dt="2024-06-05T11:07:39.042" v="2557" actId="1076"/>
          <ac:spMkLst>
            <pc:docMk/>
            <pc:sldMk cId="3714356830" sldId="343"/>
            <ac:spMk id="5" creationId="{00000000-0000-0000-0000-000000000000}"/>
          </ac:spMkLst>
        </pc:spChg>
      </pc:sldChg>
      <pc:sldChg chg="add del">
        <pc:chgData name="Kaluma, Joshua, (Mr) (s225858819)" userId="f3682c9c-3474-4ec5-84a2-2f1b0679c208" providerId="ADAL" clId="{A6658A5B-A1CB-4476-9C74-F4CEDA3138BF}" dt="2024-06-05T11:11:27.750" v="2579" actId="47"/>
        <pc:sldMkLst>
          <pc:docMk/>
          <pc:sldMk cId="2584415855" sldId="344"/>
        </pc:sldMkLst>
      </pc:sldChg>
      <pc:sldChg chg="delSp modSp add mod">
        <pc:chgData name="Kaluma, Joshua, (Mr) (s225858819)" userId="f3682c9c-3474-4ec5-84a2-2f1b0679c208" providerId="ADAL" clId="{A6658A5B-A1CB-4476-9C74-F4CEDA3138BF}" dt="2024-06-05T11:19:28.971" v="2630"/>
        <pc:sldMkLst>
          <pc:docMk/>
          <pc:sldMk cId="3916032742" sldId="344"/>
        </pc:sldMkLst>
        <pc:spChg chg="mod">
          <ac:chgData name="Kaluma, Joshua, (Mr) (s225858819)" userId="f3682c9c-3474-4ec5-84a2-2f1b0679c208" providerId="ADAL" clId="{A6658A5B-A1CB-4476-9C74-F4CEDA3138BF}" dt="2024-06-05T11:19:24.757" v="2628" actId="20577"/>
          <ac:spMkLst>
            <pc:docMk/>
            <pc:sldMk cId="3916032742" sldId="344"/>
            <ac:spMk id="3" creationId="{00000000-0000-0000-0000-000000000000}"/>
          </ac:spMkLst>
        </pc:spChg>
        <pc:spChg chg="del mod">
          <ac:chgData name="Kaluma, Joshua, (Mr) (s225858819)" userId="f3682c9c-3474-4ec5-84a2-2f1b0679c208" providerId="ADAL" clId="{A6658A5B-A1CB-4476-9C74-F4CEDA3138BF}" dt="2024-06-05T11:19:28.971" v="2630"/>
          <ac:spMkLst>
            <pc:docMk/>
            <pc:sldMk cId="3916032742" sldId="344"/>
            <ac:spMk id="5" creationId="{00000000-0000-0000-0000-000000000000}"/>
          </ac:spMkLst>
        </pc:spChg>
      </pc:sldChg>
      <pc:sldChg chg="delSp modSp add mod">
        <pc:chgData name="Kaluma, Joshua, (Mr) (s225858819)" userId="f3682c9c-3474-4ec5-84a2-2f1b0679c208" providerId="ADAL" clId="{A6658A5B-A1CB-4476-9C74-F4CEDA3138BF}" dt="2024-06-05T11:32:12.528" v="2679" actId="1076"/>
        <pc:sldMkLst>
          <pc:docMk/>
          <pc:sldMk cId="1710376808" sldId="345"/>
        </pc:sldMkLst>
        <pc:spChg chg="mod">
          <ac:chgData name="Kaluma, Joshua, (Mr) (s225858819)" userId="f3682c9c-3474-4ec5-84a2-2f1b0679c208" providerId="ADAL" clId="{A6658A5B-A1CB-4476-9C74-F4CEDA3138BF}" dt="2024-06-05T11:32:12.528" v="2679" actId="1076"/>
          <ac:spMkLst>
            <pc:docMk/>
            <pc:sldMk cId="1710376808" sldId="345"/>
            <ac:spMk id="3" creationId="{00000000-0000-0000-0000-000000000000}"/>
          </ac:spMkLst>
        </pc:spChg>
        <pc:spChg chg="del mod">
          <ac:chgData name="Kaluma, Joshua, (Mr) (s225858819)" userId="f3682c9c-3474-4ec5-84a2-2f1b0679c208" providerId="ADAL" clId="{A6658A5B-A1CB-4476-9C74-F4CEDA3138BF}" dt="2024-06-05T11:31:23.388" v="2667"/>
          <ac:spMkLst>
            <pc:docMk/>
            <pc:sldMk cId="1710376808" sldId="345"/>
            <ac:spMk id="5" creationId="{00000000-0000-0000-0000-000000000000}"/>
          </ac:spMkLst>
        </pc:spChg>
      </pc:sldChg>
      <pc:sldChg chg="modSp add mod">
        <pc:chgData name="Kaluma, Joshua, (Mr) (s225858819)" userId="f3682c9c-3474-4ec5-84a2-2f1b0679c208" providerId="ADAL" clId="{A6658A5B-A1CB-4476-9C74-F4CEDA3138BF}" dt="2024-06-05T11:45:06.078" v="2743" actId="20577"/>
        <pc:sldMkLst>
          <pc:docMk/>
          <pc:sldMk cId="1495296483" sldId="346"/>
        </pc:sldMkLst>
        <pc:spChg chg="mod">
          <ac:chgData name="Kaluma, Joshua, (Mr) (s225858819)" userId="f3682c9c-3474-4ec5-84a2-2f1b0679c208" providerId="ADAL" clId="{A6658A5B-A1CB-4476-9C74-F4CEDA3138BF}" dt="2024-06-05T11:45:06.078" v="2743" actId="20577"/>
          <ac:spMkLst>
            <pc:docMk/>
            <pc:sldMk cId="1495296483" sldId="346"/>
            <ac:spMk id="3" creationId="{00000000-0000-0000-0000-000000000000}"/>
          </ac:spMkLst>
        </pc:spChg>
      </pc:sldChg>
      <pc:sldChg chg="delSp modSp add mod">
        <pc:chgData name="Kaluma, Joshua, (Mr) (s225858819)" userId="f3682c9c-3474-4ec5-84a2-2f1b0679c208" providerId="ADAL" clId="{A6658A5B-A1CB-4476-9C74-F4CEDA3138BF}" dt="2024-06-05T11:53:48.338" v="2827" actId="207"/>
        <pc:sldMkLst>
          <pc:docMk/>
          <pc:sldMk cId="1848845217" sldId="347"/>
        </pc:sldMkLst>
        <pc:spChg chg="mod">
          <ac:chgData name="Kaluma, Joshua, (Mr) (s225858819)" userId="f3682c9c-3474-4ec5-84a2-2f1b0679c208" providerId="ADAL" clId="{A6658A5B-A1CB-4476-9C74-F4CEDA3138BF}" dt="2024-06-05T11:53:48.338" v="2827" actId="207"/>
          <ac:spMkLst>
            <pc:docMk/>
            <pc:sldMk cId="1848845217" sldId="347"/>
            <ac:spMk id="3" creationId="{00000000-0000-0000-0000-000000000000}"/>
          </ac:spMkLst>
        </pc:spChg>
        <pc:spChg chg="del mod">
          <ac:chgData name="Kaluma, Joshua, (Mr) (s225858819)" userId="f3682c9c-3474-4ec5-84a2-2f1b0679c208" providerId="ADAL" clId="{A6658A5B-A1CB-4476-9C74-F4CEDA3138BF}" dt="2024-06-05T11:49:41.103" v="2787"/>
          <ac:spMkLst>
            <pc:docMk/>
            <pc:sldMk cId="1848845217" sldId="347"/>
            <ac:spMk id="5" creationId="{00000000-0000-0000-0000-000000000000}"/>
          </ac:spMkLst>
        </pc:spChg>
      </pc:sldChg>
      <pc:sldChg chg="modSp add mod ord">
        <pc:chgData name="Kaluma, Joshua, (Mr) (s225858819)" userId="f3682c9c-3474-4ec5-84a2-2f1b0679c208" providerId="ADAL" clId="{A6658A5B-A1CB-4476-9C74-F4CEDA3138BF}" dt="2024-06-05T11:53:18.298" v="2822"/>
        <pc:sldMkLst>
          <pc:docMk/>
          <pc:sldMk cId="3727843959" sldId="348"/>
        </pc:sldMkLst>
        <pc:spChg chg="mod">
          <ac:chgData name="Kaluma, Joshua, (Mr) (s225858819)" userId="f3682c9c-3474-4ec5-84a2-2f1b0679c208" providerId="ADAL" clId="{A6658A5B-A1CB-4476-9C74-F4CEDA3138BF}" dt="2024-06-05T11:52:54.870" v="2820" actId="207"/>
          <ac:spMkLst>
            <pc:docMk/>
            <pc:sldMk cId="3727843959" sldId="348"/>
            <ac:spMk id="3" creationId="{00000000-0000-0000-0000-000000000000}"/>
          </ac:spMkLst>
        </pc:spChg>
      </pc:sldChg>
      <pc:sldChg chg="modSp add mod">
        <pc:chgData name="Kaluma, Joshua, (Mr) (s225858819)" userId="f3682c9c-3474-4ec5-84a2-2f1b0679c208" providerId="ADAL" clId="{A6658A5B-A1CB-4476-9C74-F4CEDA3138BF}" dt="2024-06-05T12:10:18.327" v="2935" actId="207"/>
        <pc:sldMkLst>
          <pc:docMk/>
          <pc:sldMk cId="3221260451" sldId="349"/>
        </pc:sldMkLst>
        <pc:spChg chg="mod">
          <ac:chgData name="Kaluma, Joshua, (Mr) (s225858819)" userId="f3682c9c-3474-4ec5-84a2-2f1b0679c208" providerId="ADAL" clId="{A6658A5B-A1CB-4476-9C74-F4CEDA3138BF}" dt="2024-06-05T12:10:18.327" v="2935" actId="207"/>
          <ac:spMkLst>
            <pc:docMk/>
            <pc:sldMk cId="3221260451" sldId="349"/>
            <ac:spMk id="3" creationId="{00000000-0000-0000-0000-000000000000}"/>
          </ac:spMkLst>
        </pc:spChg>
      </pc:sldChg>
      <pc:sldChg chg="modSp add mod ord">
        <pc:chgData name="Kaluma, Joshua, (Mr) (s225858819)" userId="f3682c9c-3474-4ec5-84a2-2f1b0679c208" providerId="ADAL" clId="{A6658A5B-A1CB-4476-9C74-F4CEDA3138BF}" dt="2024-06-05T12:06:57.743" v="2894" actId="20577"/>
        <pc:sldMkLst>
          <pc:docMk/>
          <pc:sldMk cId="3627157583" sldId="350"/>
        </pc:sldMkLst>
        <pc:spChg chg="mod">
          <ac:chgData name="Kaluma, Joshua, (Mr) (s225858819)" userId="f3682c9c-3474-4ec5-84a2-2f1b0679c208" providerId="ADAL" clId="{A6658A5B-A1CB-4476-9C74-F4CEDA3138BF}" dt="2024-06-05T12:06:57.743" v="2894" actId="20577"/>
          <ac:spMkLst>
            <pc:docMk/>
            <pc:sldMk cId="3627157583" sldId="35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48C5E-BB2C-4010-8D7E-5D655AA03DB7}" type="datetimeFigureOut">
              <a:rPr lang="aa-ET" smtClean="0"/>
              <a:t>22/10/2024</a:t>
            </a:fld>
            <a:endParaRPr lang="aa-E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B14D0-654B-40D8-AA60-F4980862B1BE}" type="slidenum">
              <a:rPr lang="aa-ET" smtClean="0"/>
              <a:t>‹#›</a:t>
            </a:fld>
            <a:endParaRPr lang="aa-ET"/>
          </a:p>
        </p:txBody>
      </p:sp>
    </p:spTree>
    <p:extLst>
      <p:ext uri="{BB962C8B-B14F-4D97-AF65-F5344CB8AC3E}">
        <p14:creationId xmlns:p14="http://schemas.microsoft.com/office/powerpoint/2010/main" val="2270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891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4"/>
          <p:cNvSpPr/>
          <p:nvPr userDrawn="1"/>
        </p:nvSpPr>
        <p:spPr>
          <a:xfrm>
            <a:off x="16627361" y="8570741"/>
            <a:ext cx="1660639" cy="1660639"/>
          </a:xfrm>
          <a:custGeom>
            <a:avLst/>
            <a:gdLst/>
            <a:ahLst/>
            <a:cxnLst/>
            <a:rect l="l" t="t" r="r" b="b"/>
            <a:pathLst>
              <a:path w="1660639" h="1660639">
                <a:moveTo>
                  <a:pt x="0" y="0"/>
                </a:moveTo>
                <a:lnTo>
                  <a:pt x="1660639" y="0"/>
                </a:lnTo>
                <a:lnTo>
                  <a:pt x="1660639" y="1660639"/>
                </a:lnTo>
                <a:lnTo>
                  <a:pt x="0" y="1660639"/>
                </a:lnTo>
                <a:lnTo>
                  <a:pt x="0" y="0"/>
                </a:lnTo>
                <a:close/>
              </a:path>
            </a:pathLst>
          </a:custGeom>
          <a:blipFill>
            <a:blip r:embed="rId13"/>
            <a:stretch>
              <a:fillRect/>
            </a:stretch>
          </a:blipFill>
        </p:spPr>
        <p:txBody>
          <a:bodyPr/>
          <a:lstStyle/>
          <a:p>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9195"/>
        </a:solidFill>
        <a:effectLst/>
      </p:bgPr>
    </p:bg>
    <p:spTree>
      <p:nvGrpSpPr>
        <p:cNvPr id="1" name=""/>
        <p:cNvGrpSpPr/>
        <p:nvPr/>
      </p:nvGrpSpPr>
      <p:grpSpPr>
        <a:xfrm>
          <a:off x="0" y="0"/>
          <a:ext cx="0" cy="0"/>
          <a:chOff x="0" y="0"/>
          <a:chExt cx="0" cy="0"/>
        </a:xfrm>
      </p:grpSpPr>
      <p:grpSp>
        <p:nvGrpSpPr>
          <p:cNvPr id="2" name="Group 2"/>
          <p:cNvGrpSpPr/>
          <p:nvPr/>
        </p:nvGrpSpPr>
        <p:grpSpPr>
          <a:xfrm>
            <a:off x="26633" y="3164302"/>
            <a:ext cx="7177254" cy="7177254"/>
            <a:chOff x="0" y="0"/>
            <a:chExt cx="3282950" cy="3282950"/>
          </a:xfrm>
        </p:grpSpPr>
        <p:sp>
          <p:nvSpPr>
            <p:cNvPr id="3" name="Freeform 3"/>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2"/>
              <a:stretch>
                <a:fillRect/>
              </a:stretch>
            </a:blipFill>
          </p:spPr>
          <p:txBody>
            <a:bodyPr/>
            <a:lstStyle/>
            <a:p>
              <a:endParaRPr lang="en-ZA"/>
            </a:p>
          </p:txBody>
        </p:sp>
      </p:grpSp>
      <p:sp>
        <p:nvSpPr>
          <p:cNvPr id="4" name="Freeform 4"/>
          <p:cNvSpPr/>
          <p:nvPr/>
        </p:nvSpPr>
        <p:spPr>
          <a:xfrm>
            <a:off x="7545802" y="3164302"/>
            <a:ext cx="1598198" cy="1598198"/>
          </a:xfrm>
          <a:custGeom>
            <a:avLst/>
            <a:gdLst/>
            <a:ahLst/>
            <a:cxnLst/>
            <a:rect l="l" t="t" r="r" b="b"/>
            <a:pathLst>
              <a:path w="1598198" h="1598198">
                <a:moveTo>
                  <a:pt x="0" y="0"/>
                </a:moveTo>
                <a:lnTo>
                  <a:pt x="1598198" y="0"/>
                </a:lnTo>
                <a:lnTo>
                  <a:pt x="1598198" y="1598197"/>
                </a:lnTo>
                <a:lnTo>
                  <a:pt x="0" y="159819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ZA"/>
          </a:p>
        </p:txBody>
      </p:sp>
      <p:sp>
        <p:nvSpPr>
          <p:cNvPr id="5" name="Freeform 5"/>
          <p:cNvSpPr/>
          <p:nvPr/>
        </p:nvSpPr>
        <p:spPr>
          <a:xfrm>
            <a:off x="7545802" y="5188627"/>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ZA"/>
          </a:p>
        </p:txBody>
      </p:sp>
      <p:sp>
        <p:nvSpPr>
          <p:cNvPr id="6" name="Freeform 6"/>
          <p:cNvSpPr/>
          <p:nvPr/>
        </p:nvSpPr>
        <p:spPr>
          <a:xfrm>
            <a:off x="7545802" y="7660102"/>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ZA"/>
          </a:p>
        </p:txBody>
      </p:sp>
      <p:sp>
        <p:nvSpPr>
          <p:cNvPr id="7" name="Freeform 7"/>
          <p:cNvSpPr/>
          <p:nvPr/>
        </p:nvSpPr>
        <p:spPr>
          <a:xfrm>
            <a:off x="7777900" y="7955377"/>
            <a:ext cx="1062581" cy="1080258"/>
          </a:xfrm>
          <a:custGeom>
            <a:avLst/>
            <a:gdLst/>
            <a:ahLst/>
            <a:cxnLst/>
            <a:rect l="l" t="t" r="r" b="b"/>
            <a:pathLst>
              <a:path w="1062581" h="1080258">
                <a:moveTo>
                  <a:pt x="0" y="0"/>
                </a:moveTo>
                <a:lnTo>
                  <a:pt x="1062581" y="0"/>
                </a:lnTo>
                <a:lnTo>
                  <a:pt x="1062581" y="1080258"/>
                </a:lnTo>
                <a:lnTo>
                  <a:pt x="0" y="108025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ZA"/>
          </a:p>
        </p:txBody>
      </p:sp>
      <p:sp>
        <p:nvSpPr>
          <p:cNvPr id="8" name="Freeform 8"/>
          <p:cNvSpPr/>
          <p:nvPr/>
        </p:nvSpPr>
        <p:spPr>
          <a:xfrm>
            <a:off x="7883236" y="5483204"/>
            <a:ext cx="923330" cy="1011617"/>
          </a:xfrm>
          <a:custGeom>
            <a:avLst/>
            <a:gdLst/>
            <a:ahLst/>
            <a:cxnLst/>
            <a:rect l="l" t="t" r="r" b="b"/>
            <a:pathLst>
              <a:path w="923330" h="1011617">
                <a:moveTo>
                  <a:pt x="0" y="0"/>
                </a:moveTo>
                <a:lnTo>
                  <a:pt x="923330" y="0"/>
                </a:lnTo>
                <a:lnTo>
                  <a:pt x="923330" y="1011617"/>
                </a:lnTo>
                <a:lnTo>
                  <a:pt x="0" y="101161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ZA"/>
          </a:p>
        </p:txBody>
      </p:sp>
      <p:sp>
        <p:nvSpPr>
          <p:cNvPr id="9" name="Freeform 9"/>
          <p:cNvSpPr/>
          <p:nvPr/>
        </p:nvSpPr>
        <p:spPr>
          <a:xfrm>
            <a:off x="7883236" y="3494921"/>
            <a:ext cx="923330" cy="936959"/>
          </a:xfrm>
          <a:custGeom>
            <a:avLst/>
            <a:gdLst/>
            <a:ahLst/>
            <a:cxnLst/>
            <a:rect l="l" t="t" r="r" b="b"/>
            <a:pathLst>
              <a:path w="923330" h="936959">
                <a:moveTo>
                  <a:pt x="0" y="0"/>
                </a:moveTo>
                <a:lnTo>
                  <a:pt x="923330" y="0"/>
                </a:lnTo>
                <a:lnTo>
                  <a:pt x="923330" y="936959"/>
                </a:lnTo>
                <a:lnTo>
                  <a:pt x="0" y="93695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ZA"/>
          </a:p>
        </p:txBody>
      </p:sp>
      <p:sp>
        <p:nvSpPr>
          <p:cNvPr id="10" name="Freeform 10"/>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ZA"/>
          </a:p>
        </p:txBody>
      </p:sp>
      <p:sp>
        <p:nvSpPr>
          <p:cNvPr id="11" name="TextBox 11"/>
          <p:cNvSpPr txBox="1"/>
          <p:nvPr/>
        </p:nvSpPr>
        <p:spPr>
          <a:xfrm>
            <a:off x="9297984" y="3512752"/>
            <a:ext cx="7101394" cy="961802"/>
          </a:xfrm>
          <a:prstGeom prst="rect">
            <a:avLst/>
          </a:prstGeom>
        </p:spPr>
        <p:txBody>
          <a:bodyPr lIns="0" tIns="0" rIns="0" bIns="0" rtlCol="0" anchor="t">
            <a:spAutoFit/>
          </a:bodyPr>
          <a:lstStyle/>
          <a:p>
            <a:pPr marL="342900" lvl="0" indent="-342900">
              <a:lnSpc>
                <a:spcPts val="2523"/>
              </a:lnSpc>
              <a:buFont typeface="Arial" panose="020B0604020202020204" pitchFamily="34" charset="0"/>
              <a:buChar char="•"/>
            </a:pPr>
            <a:r>
              <a:rPr lang="en-US" sz="1802" dirty="0">
                <a:solidFill>
                  <a:srgbClr val="FFFFFF"/>
                </a:solidFill>
                <a:latin typeface="DM Sans"/>
              </a:rPr>
              <a:t>What is Information </a:t>
            </a:r>
            <a:r>
              <a:rPr lang="en-US" sz="1802" dirty="0" smtClean="0">
                <a:solidFill>
                  <a:srgbClr val="FFFFFF"/>
                </a:solidFill>
                <a:latin typeface="DM Sans"/>
              </a:rPr>
              <a:t>Literacy</a:t>
            </a:r>
          </a:p>
          <a:p>
            <a:pPr marL="342900" lvl="0" indent="-342900">
              <a:lnSpc>
                <a:spcPts val="2523"/>
              </a:lnSpc>
              <a:buFont typeface="Arial" panose="020B0604020202020204" pitchFamily="34" charset="0"/>
              <a:buChar char="•"/>
            </a:pPr>
            <a:r>
              <a:rPr lang="en-US" sz="1802" dirty="0">
                <a:solidFill>
                  <a:srgbClr val="FFFFFF"/>
                </a:solidFill>
                <a:latin typeface="DM Sans"/>
              </a:rPr>
              <a:t>History and Evolution of Information Data and Media </a:t>
            </a:r>
            <a:r>
              <a:rPr lang="en-US" sz="1802" dirty="0" smtClean="0">
                <a:solidFill>
                  <a:srgbClr val="FFFFFF"/>
                </a:solidFill>
                <a:latin typeface="DM Sans"/>
              </a:rPr>
              <a:t>Literacies</a:t>
            </a:r>
          </a:p>
          <a:p>
            <a:pPr marL="342900" lvl="0" indent="-342900">
              <a:lnSpc>
                <a:spcPts val="2523"/>
              </a:lnSpc>
              <a:buFont typeface="Arial" panose="020B0604020202020204" pitchFamily="34" charset="0"/>
              <a:buChar char="•"/>
            </a:pPr>
            <a:r>
              <a:rPr lang="en-US" sz="1802" dirty="0">
                <a:solidFill>
                  <a:srgbClr val="FFFFFF"/>
                </a:solidFill>
                <a:latin typeface="DM Sans"/>
              </a:rPr>
              <a:t>How to improve information literacy skills</a:t>
            </a:r>
          </a:p>
        </p:txBody>
      </p:sp>
      <p:sp>
        <p:nvSpPr>
          <p:cNvPr id="12" name="TextBox 12"/>
          <p:cNvSpPr txBox="1"/>
          <p:nvPr/>
        </p:nvSpPr>
        <p:spPr>
          <a:xfrm>
            <a:off x="9297984" y="3068797"/>
            <a:ext cx="6551616" cy="461665"/>
          </a:xfrm>
          <a:prstGeom prst="rect">
            <a:avLst/>
          </a:prstGeom>
        </p:spPr>
        <p:txBody>
          <a:bodyPr wrap="square" lIns="0" tIns="0" rIns="0" bIns="0" rtlCol="0" anchor="t">
            <a:spAutoFit/>
          </a:bodyPr>
          <a:lstStyle/>
          <a:p>
            <a:pPr lvl="0">
              <a:lnSpc>
                <a:spcPts val="3586"/>
              </a:lnSpc>
            </a:pPr>
            <a:r>
              <a:rPr lang="en-US" sz="2400" spc="174" dirty="0" smtClean="0">
                <a:solidFill>
                  <a:srgbClr val="FFFFFF"/>
                </a:solidFill>
                <a:latin typeface="Codec Pro Ultra-Bold"/>
              </a:rPr>
              <a:t>Overview of Information </a:t>
            </a:r>
            <a:r>
              <a:rPr lang="en-US" sz="2400" spc="174" dirty="0">
                <a:solidFill>
                  <a:srgbClr val="FFFFFF"/>
                </a:solidFill>
                <a:latin typeface="Codec Pro Ultra-Bold"/>
              </a:rPr>
              <a:t>Literacy</a:t>
            </a:r>
          </a:p>
        </p:txBody>
      </p:sp>
      <p:sp>
        <p:nvSpPr>
          <p:cNvPr id="13" name="TextBox 13"/>
          <p:cNvSpPr txBox="1"/>
          <p:nvPr/>
        </p:nvSpPr>
        <p:spPr>
          <a:xfrm>
            <a:off x="9297984" y="5730297"/>
            <a:ext cx="7101394" cy="1923604"/>
          </a:xfrm>
          <a:prstGeom prst="rect">
            <a:avLst/>
          </a:prstGeom>
        </p:spPr>
        <p:txBody>
          <a:bodyPr lIns="0" tIns="0" rIns="0" bIns="0" rtlCol="0" anchor="t">
            <a:spAutoFit/>
          </a:bodyPr>
          <a:lstStyle/>
          <a:p>
            <a:pPr marL="342900" lvl="0" indent="-342900">
              <a:lnSpc>
                <a:spcPts val="2523"/>
              </a:lnSpc>
              <a:buFont typeface="Arial" panose="020B0604020202020204" pitchFamily="34" charset="0"/>
              <a:buChar char="•"/>
            </a:pPr>
            <a:r>
              <a:rPr lang="en-US" sz="1802" dirty="0">
                <a:solidFill>
                  <a:srgbClr val="FFFFFF"/>
                </a:solidFill>
                <a:latin typeface="DM Sans"/>
              </a:rPr>
              <a:t>Combating </a:t>
            </a:r>
            <a:r>
              <a:rPr lang="en-US" sz="1802" dirty="0" smtClean="0">
                <a:solidFill>
                  <a:srgbClr val="FFFFFF"/>
                </a:solidFill>
                <a:latin typeface="DM Sans"/>
              </a:rPr>
              <a:t>Misinformation</a:t>
            </a:r>
          </a:p>
          <a:p>
            <a:pPr marL="342900" lvl="0" indent="-342900">
              <a:lnSpc>
                <a:spcPts val="2523"/>
              </a:lnSpc>
              <a:buFont typeface="Arial" panose="020B0604020202020204" pitchFamily="34" charset="0"/>
              <a:buChar char="•"/>
            </a:pPr>
            <a:r>
              <a:rPr lang="en-US" sz="1802" dirty="0">
                <a:solidFill>
                  <a:srgbClr val="FFFFFF"/>
                </a:solidFill>
                <a:latin typeface="DM Sans"/>
              </a:rPr>
              <a:t>Empowering </a:t>
            </a:r>
            <a:r>
              <a:rPr lang="en-US" sz="1802" dirty="0" smtClean="0">
                <a:solidFill>
                  <a:srgbClr val="FFFFFF"/>
                </a:solidFill>
                <a:latin typeface="DM Sans"/>
              </a:rPr>
              <a:t>Decision-Making</a:t>
            </a:r>
          </a:p>
          <a:p>
            <a:pPr marL="342900" lvl="0" indent="-342900">
              <a:lnSpc>
                <a:spcPts val="2523"/>
              </a:lnSpc>
              <a:buFont typeface="Arial" panose="020B0604020202020204" pitchFamily="34" charset="0"/>
              <a:buChar char="•"/>
            </a:pPr>
            <a:r>
              <a:rPr lang="en-US" sz="1802" dirty="0">
                <a:solidFill>
                  <a:srgbClr val="FFFFFF"/>
                </a:solidFill>
                <a:latin typeface="DM Sans"/>
              </a:rPr>
              <a:t>Nurturing Lifelong </a:t>
            </a:r>
            <a:r>
              <a:rPr lang="en-US" sz="1802" dirty="0" smtClean="0">
                <a:solidFill>
                  <a:srgbClr val="FFFFFF"/>
                </a:solidFill>
                <a:latin typeface="DM Sans"/>
              </a:rPr>
              <a:t>Learning</a:t>
            </a:r>
          </a:p>
          <a:p>
            <a:pPr marL="342900" lvl="0" indent="-342900">
              <a:lnSpc>
                <a:spcPts val="2523"/>
              </a:lnSpc>
              <a:buFont typeface="Arial" panose="020B0604020202020204" pitchFamily="34" charset="0"/>
              <a:buChar char="•"/>
            </a:pPr>
            <a:r>
              <a:rPr lang="en-US" sz="1802" dirty="0">
                <a:solidFill>
                  <a:srgbClr val="FFFFFF"/>
                </a:solidFill>
                <a:latin typeface="DM Sans"/>
              </a:rPr>
              <a:t>Ethical Consumption and </a:t>
            </a:r>
            <a:r>
              <a:rPr lang="en-US" sz="1802" dirty="0" smtClean="0">
                <a:solidFill>
                  <a:srgbClr val="FFFFFF"/>
                </a:solidFill>
                <a:latin typeface="DM Sans"/>
              </a:rPr>
              <a:t>Sharing</a:t>
            </a:r>
          </a:p>
          <a:p>
            <a:pPr marL="342900" lvl="0" indent="-342900">
              <a:lnSpc>
                <a:spcPts val="2523"/>
              </a:lnSpc>
              <a:buFont typeface="Arial" panose="020B0604020202020204" pitchFamily="34" charset="0"/>
              <a:buChar char="•"/>
            </a:pPr>
            <a:r>
              <a:rPr lang="en-US" sz="1802" dirty="0">
                <a:solidFill>
                  <a:srgbClr val="FFFFFF"/>
                </a:solidFill>
                <a:latin typeface="DM Sans"/>
              </a:rPr>
              <a:t>Staying Safe Online</a:t>
            </a:r>
            <a:endParaRPr lang="en-US" sz="1802" dirty="0" smtClean="0">
              <a:solidFill>
                <a:srgbClr val="FFFFFF"/>
              </a:solidFill>
              <a:latin typeface="DM Sans"/>
            </a:endParaRPr>
          </a:p>
          <a:p>
            <a:pPr marL="342900" lvl="0" indent="-342900">
              <a:lnSpc>
                <a:spcPts val="2523"/>
              </a:lnSpc>
              <a:buFont typeface="Arial" panose="020B0604020202020204" pitchFamily="34" charset="0"/>
              <a:buChar char="•"/>
            </a:pPr>
            <a:endParaRPr lang="en-US" sz="1802" dirty="0">
              <a:solidFill>
                <a:srgbClr val="FFFFFF"/>
              </a:solidFill>
              <a:latin typeface="DM Sans"/>
            </a:endParaRPr>
          </a:p>
        </p:txBody>
      </p:sp>
      <p:sp>
        <p:nvSpPr>
          <p:cNvPr id="14" name="TextBox 14"/>
          <p:cNvSpPr txBox="1"/>
          <p:nvPr/>
        </p:nvSpPr>
        <p:spPr>
          <a:xfrm>
            <a:off x="9163878" y="5143500"/>
            <a:ext cx="9218616" cy="426527"/>
          </a:xfrm>
          <a:prstGeom prst="rect">
            <a:avLst/>
          </a:prstGeom>
        </p:spPr>
        <p:txBody>
          <a:bodyPr wrap="square" lIns="0" tIns="0" rIns="0" bIns="0" rtlCol="0" anchor="t">
            <a:spAutoFit/>
          </a:bodyPr>
          <a:lstStyle/>
          <a:p>
            <a:pPr lvl="0">
              <a:lnSpc>
                <a:spcPts val="3586"/>
              </a:lnSpc>
            </a:pPr>
            <a:r>
              <a:rPr lang="en-US" sz="2400" spc="174" dirty="0">
                <a:solidFill>
                  <a:srgbClr val="FFFFFF"/>
                </a:solidFill>
                <a:latin typeface="Codec Pro Ultra-Bold"/>
              </a:rPr>
              <a:t>Importance of Information Literacy in the Digital Age</a:t>
            </a:r>
            <a:endParaRPr lang="en-US" sz="2400" spc="174" dirty="0">
              <a:solidFill>
                <a:srgbClr val="FFFFFF"/>
              </a:solidFill>
              <a:latin typeface="Codec Pro Ultra-Bold"/>
            </a:endParaRPr>
          </a:p>
        </p:txBody>
      </p:sp>
      <p:sp>
        <p:nvSpPr>
          <p:cNvPr id="15" name="TextBox 15"/>
          <p:cNvSpPr txBox="1"/>
          <p:nvPr/>
        </p:nvSpPr>
        <p:spPr>
          <a:xfrm>
            <a:off x="9297984" y="8008552"/>
            <a:ext cx="7101394" cy="2244204"/>
          </a:xfrm>
          <a:prstGeom prst="rect">
            <a:avLst/>
          </a:prstGeom>
        </p:spPr>
        <p:txBody>
          <a:bodyPr wrap="square" lIns="0" tIns="0" rIns="0" bIns="0" rtlCol="0" anchor="t">
            <a:spAutoFit/>
          </a:bodyPr>
          <a:lstStyle/>
          <a:p>
            <a:pPr marL="342900" lvl="0" indent="-342900">
              <a:lnSpc>
                <a:spcPts val="2523"/>
              </a:lnSpc>
              <a:buFont typeface="Arial" panose="020B0604020202020204" pitchFamily="34" charset="0"/>
              <a:buChar char="•"/>
            </a:pPr>
            <a:r>
              <a:rPr lang="en-US" sz="1802" dirty="0">
                <a:solidFill>
                  <a:srgbClr val="FFFFFF"/>
                </a:solidFill>
                <a:latin typeface="DM Sans"/>
              </a:rPr>
              <a:t>Recognising The Need for </a:t>
            </a:r>
            <a:r>
              <a:rPr lang="en-US" sz="1802" dirty="0" smtClean="0">
                <a:solidFill>
                  <a:srgbClr val="FFFFFF"/>
                </a:solidFill>
                <a:latin typeface="DM Sans"/>
              </a:rPr>
              <a:t>Information</a:t>
            </a:r>
          </a:p>
          <a:p>
            <a:pPr marL="342900" lvl="0" indent="-342900">
              <a:lnSpc>
                <a:spcPts val="2523"/>
              </a:lnSpc>
              <a:buFont typeface="Arial" panose="020B0604020202020204" pitchFamily="34" charset="0"/>
              <a:buChar char="•"/>
            </a:pPr>
            <a:r>
              <a:rPr lang="en-US" sz="1802" dirty="0">
                <a:solidFill>
                  <a:srgbClr val="FFFFFF"/>
                </a:solidFill>
                <a:latin typeface="DM Sans"/>
              </a:rPr>
              <a:t>Gauging Current </a:t>
            </a:r>
            <a:r>
              <a:rPr lang="en-US" sz="1802" dirty="0" smtClean="0">
                <a:solidFill>
                  <a:srgbClr val="FFFFFF"/>
                </a:solidFill>
                <a:latin typeface="DM Sans"/>
              </a:rPr>
              <a:t>Knowledge</a:t>
            </a:r>
          </a:p>
          <a:p>
            <a:pPr marL="342900" lvl="0" indent="-342900">
              <a:lnSpc>
                <a:spcPts val="2523"/>
              </a:lnSpc>
              <a:buFont typeface="Arial" panose="020B0604020202020204" pitchFamily="34" charset="0"/>
              <a:buChar char="•"/>
            </a:pPr>
            <a:r>
              <a:rPr lang="en-US" sz="1802" dirty="0" smtClean="0">
                <a:solidFill>
                  <a:srgbClr val="FFFFFF"/>
                </a:solidFill>
                <a:latin typeface="DM Sans"/>
              </a:rPr>
              <a:t>Identifying </a:t>
            </a:r>
            <a:r>
              <a:rPr lang="en-US" sz="1802" dirty="0">
                <a:solidFill>
                  <a:srgbClr val="FFFFFF"/>
                </a:solidFill>
                <a:latin typeface="DM Sans"/>
              </a:rPr>
              <a:t>Sources of </a:t>
            </a:r>
            <a:r>
              <a:rPr lang="en-US" sz="1802" dirty="0" smtClean="0">
                <a:solidFill>
                  <a:srgbClr val="FFFFFF"/>
                </a:solidFill>
                <a:latin typeface="DM Sans"/>
              </a:rPr>
              <a:t>Information</a:t>
            </a:r>
          </a:p>
          <a:p>
            <a:pPr marL="342900" lvl="0" indent="-342900">
              <a:lnSpc>
                <a:spcPts val="2523"/>
              </a:lnSpc>
              <a:buFont typeface="Arial" panose="020B0604020202020204" pitchFamily="34" charset="0"/>
              <a:buChar char="•"/>
            </a:pPr>
            <a:r>
              <a:rPr lang="en-US" sz="1802" dirty="0">
                <a:solidFill>
                  <a:srgbClr val="FFFFFF"/>
                </a:solidFill>
                <a:latin typeface="DM Sans"/>
              </a:rPr>
              <a:t>How to Evaluate the Credibility and Relevance of </a:t>
            </a:r>
            <a:r>
              <a:rPr lang="en-US" sz="1802" dirty="0" smtClean="0">
                <a:solidFill>
                  <a:srgbClr val="FFFFFF"/>
                </a:solidFill>
                <a:latin typeface="DM Sans"/>
              </a:rPr>
              <a:t>Sources</a:t>
            </a:r>
          </a:p>
          <a:p>
            <a:pPr marL="342900" lvl="0" indent="-342900">
              <a:lnSpc>
                <a:spcPts val="2523"/>
              </a:lnSpc>
              <a:buFont typeface="Arial" panose="020B0604020202020204" pitchFamily="34" charset="0"/>
              <a:buChar char="•"/>
            </a:pPr>
            <a:r>
              <a:rPr lang="en-US" sz="1802" dirty="0">
                <a:solidFill>
                  <a:srgbClr val="FFFFFF"/>
                </a:solidFill>
                <a:latin typeface="DM Sans"/>
              </a:rPr>
              <a:t>Ethical Considerations and Information </a:t>
            </a:r>
            <a:r>
              <a:rPr lang="en-US" sz="1802" dirty="0" smtClean="0">
                <a:solidFill>
                  <a:srgbClr val="FFFFFF"/>
                </a:solidFill>
                <a:latin typeface="DM Sans"/>
              </a:rPr>
              <a:t>Use of AI  and traditional Tools</a:t>
            </a:r>
          </a:p>
          <a:p>
            <a:pPr marL="342900" lvl="0" indent="-342900">
              <a:lnSpc>
                <a:spcPts val="2523"/>
              </a:lnSpc>
              <a:buFont typeface="Arial" panose="020B0604020202020204" pitchFamily="34" charset="0"/>
              <a:buChar char="•"/>
            </a:pPr>
            <a:r>
              <a:rPr lang="en-US" sz="1802" dirty="0">
                <a:solidFill>
                  <a:srgbClr val="FFFFFF"/>
                </a:solidFill>
                <a:latin typeface="DM Sans"/>
              </a:rPr>
              <a:t>Sharing Responsibly</a:t>
            </a:r>
            <a:endParaRPr lang="en-US" sz="1802" dirty="0">
              <a:solidFill>
                <a:srgbClr val="FFFFFF"/>
              </a:solidFill>
              <a:latin typeface="DM Sans"/>
            </a:endParaRPr>
          </a:p>
        </p:txBody>
      </p:sp>
      <p:sp>
        <p:nvSpPr>
          <p:cNvPr id="16" name="TextBox 16"/>
          <p:cNvSpPr txBox="1"/>
          <p:nvPr/>
        </p:nvSpPr>
        <p:spPr>
          <a:xfrm>
            <a:off x="9297984" y="7564598"/>
            <a:ext cx="7999416" cy="426527"/>
          </a:xfrm>
          <a:prstGeom prst="rect">
            <a:avLst/>
          </a:prstGeom>
        </p:spPr>
        <p:txBody>
          <a:bodyPr wrap="square" lIns="0" tIns="0" rIns="0" bIns="0" rtlCol="0" anchor="t">
            <a:spAutoFit/>
          </a:bodyPr>
          <a:lstStyle/>
          <a:p>
            <a:pPr lvl="0">
              <a:lnSpc>
                <a:spcPts val="3586"/>
              </a:lnSpc>
            </a:pPr>
            <a:r>
              <a:rPr lang="en-US" sz="2400" spc="174" dirty="0" smtClean="0">
                <a:solidFill>
                  <a:srgbClr val="FFFFFF"/>
                </a:solidFill>
                <a:latin typeface="Codec Pro Ultra-Bold"/>
              </a:rPr>
              <a:t>Group Discussion and Projects</a:t>
            </a:r>
            <a:endParaRPr lang="en-US" sz="2400" spc="174" dirty="0">
              <a:solidFill>
                <a:srgbClr val="FFFFFF"/>
              </a:solidFill>
              <a:latin typeface="Codec Pro Ultra-Bold"/>
            </a:endParaRPr>
          </a:p>
        </p:txBody>
      </p:sp>
      <p:sp>
        <p:nvSpPr>
          <p:cNvPr id="17" name="TextBox 17"/>
          <p:cNvSpPr txBox="1"/>
          <p:nvPr/>
        </p:nvSpPr>
        <p:spPr>
          <a:xfrm>
            <a:off x="4648200" y="210856"/>
            <a:ext cx="9982200" cy="2436564"/>
          </a:xfrm>
          <a:prstGeom prst="rect">
            <a:avLst/>
          </a:prstGeom>
        </p:spPr>
        <p:txBody>
          <a:bodyPr wrap="square" lIns="0" tIns="0" rIns="0" bIns="0" rtlCol="0" anchor="t">
            <a:spAutoFit/>
          </a:bodyPr>
          <a:lstStyle/>
          <a:p>
            <a:pPr algn="ctr">
              <a:lnSpc>
                <a:spcPts val="9503"/>
              </a:lnSpc>
              <a:spcBef>
                <a:spcPct val="0"/>
              </a:spcBef>
            </a:pPr>
            <a:r>
              <a:rPr lang="en-US" sz="6886" spc="344" dirty="0">
                <a:solidFill>
                  <a:srgbClr val="A6E99D"/>
                </a:solidFill>
                <a:latin typeface="Canva Sans Bold"/>
              </a:rPr>
              <a:t>Overview of Information Literacy</a:t>
            </a:r>
          </a:p>
        </p:txBody>
      </p:sp>
      <p:sp>
        <p:nvSpPr>
          <p:cNvPr id="19" name="Freeform 10"/>
          <p:cNvSpPr/>
          <p:nvPr/>
        </p:nvSpPr>
        <p:spPr>
          <a:xfrm rot="-5400000">
            <a:off x="16203120" y="8167873"/>
            <a:ext cx="2473176" cy="1696589"/>
          </a:xfrm>
          <a:custGeom>
            <a:avLst/>
            <a:gdLst/>
            <a:ahLst/>
            <a:cxnLst/>
            <a:rect l="l" t="t" r="r" b="b"/>
            <a:pathLst>
              <a:path w="2512109" h="2512109">
                <a:moveTo>
                  <a:pt x="0" y="0"/>
                </a:moveTo>
                <a:lnTo>
                  <a:pt x="2512110" y="0"/>
                </a:lnTo>
                <a:lnTo>
                  <a:pt x="2512110" y="2512110"/>
                </a:lnTo>
                <a:lnTo>
                  <a:pt x="0" y="2512110"/>
                </a:lnTo>
                <a:lnTo>
                  <a:pt x="0" y="0"/>
                </a:lnTo>
                <a:close/>
              </a:path>
            </a:pathLst>
          </a:custGeom>
          <a:solidFill>
            <a:srgbClr val="089195"/>
          </a:solidFill>
        </p:spPr>
        <p:txBody>
          <a:bodyPr/>
          <a:lstStyle/>
          <a:p>
            <a:endParaRPr lang="en-Z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3400" y="1866900"/>
            <a:ext cx="18278455" cy="1780680"/>
          </a:xfrm>
          <a:prstGeom prst="rect">
            <a:avLst/>
          </a:prstGeom>
        </p:spPr>
        <p:txBody>
          <a:bodyPr wrap="square" lIns="0" tIns="0" rIns="0" bIns="0" rtlCol="0" anchor="t">
            <a:spAutoFit/>
          </a:bodyPr>
          <a:lstStyle/>
          <a:p>
            <a:pPr lvl="0">
              <a:lnSpc>
                <a:spcPts val="4752"/>
              </a:lnSpc>
            </a:pPr>
            <a:r>
              <a:rPr lang="en-GB" sz="2400" dirty="0" smtClean="0">
                <a:solidFill>
                  <a:srgbClr val="A6E99D"/>
                </a:solidFill>
                <a:latin typeface="DM Sans"/>
              </a:rPr>
              <a:t>The </a:t>
            </a:r>
            <a:r>
              <a:rPr lang="en-GB" sz="2400" dirty="0">
                <a:solidFill>
                  <a:srgbClr val="A6E99D"/>
                </a:solidFill>
                <a:latin typeface="DM Sans"/>
              </a:rPr>
              <a:t>ability to find, evaluate, and use information effectively</a:t>
            </a:r>
            <a:r>
              <a:rPr lang="en-GB" sz="2400" dirty="0" smtClean="0">
                <a:solidFill>
                  <a:srgbClr val="A6E99D"/>
                </a:solidFill>
                <a:latin typeface="DM Sans"/>
              </a:rPr>
              <a:t>. A </a:t>
            </a:r>
            <a:r>
              <a:rPr lang="en-GB" sz="2400" dirty="0">
                <a:solidFill>
                  <a:srgbClr val="A6E99D"/>
                </a:solidFill>
                <a:latin typeface="DM Sans"/>
              </a:rPr>
              <a:t>set of integrated abilities encompassing the reflective discovery and ethical participation in communities of learning (ACRL Framework</a:t>
            </a:r>
            <a:r>
              <a:rPr lang="en-GB" sz="2400" dirty="0" smtClean="0">
                <a:solidFill>
                  <a:srgbClr val="A6E99D"/>
                </a:solidFill>
                <a:latin typeface="DM Sans"/>
              </a:rPr>
              <a:t>).</a:t>
            </a:r>
          </a:p>
          <a:p>
            <a:pPr lvl="0">
              <a:lnSpc>
                <a:spcPts val="4752"/>
              </a:lnSpc>
            </a:pPr>
            <a:endParaRPr lang="en-GB" sz="2400" dirty="0">
              <a:solidFill>
                <a:srgbClr val="A6E99D"/>
              </a:solidFill>
              <a:latin typeface="DM Sans"/>
            </a:endParaRPr>
          </a:p>
        </p:txBody>
      </p:sp>
      <p:sp>
        <p:nvSpPr>
          <p:cNvPr id="4" name="Freeform 4"/>
          <p:cNvSpPr/>
          <p:nvPr/>
        </p:nvSpPr>
        <p:spPr>
          <a:xfrm>
            <a:off x="16627361" y="8570741"/>
            <a:ext cx="1660639" cy="1660639"/>
          </a:xfrm>
          <a:custGeom>
            <a:avLst/>
            <a:gdLst/>
            <a:ahLst/>
            <a:cxnLst/>
            <a:rect l="l" t="t" r="r" b="b"/>
            <a:pathLst>
              <a:path w="1660639" h="1660639">
                <a:moveTo>
                  <a:pt x="0" y="0"/>
                </a:moveTo>
                <a:lnTo>
                  <a:pt x="1660639" y="0"/>
                </a:lnTo>
                <a:lnTo>
                  <a:pt x="1660639" y="1660639"/>
                </a:lnTo>
                <a:lnTo>
                  <a:pt x="0" y="1660639"/>
                </a:lnTo>
                <a:lnTo>
                  <a:pt x="0" y="0"/>
                </a:lnTo>
                <a:close/>
              </a:path>
            </a:pathLst>
          </a:custGeom>
          <a:blipFill>
            <a:blip r:embed="rId2"/>
            <a:stretch>
              <a:fillRect/>
            </a:stretch>
          </a:blipFill>
        </p:spPr>
        <p:txBody>
          <a:bodyPr/>
          <a:lstStyle/>
          <a:p>
            <a:endParaRPr lang="en-ZA"/>
          </a:p>
        </p:txBody>
      </p:sp>
      <p:sp>
        <p:nvSpPr>
          <p:cNvPr id="5" name="TextBox 5"/>
          <p:cNvSpPr txBox="1"/>
          <p:nvPr/>
        </p:nvSpPr>
        <p:spPr>
          <a:xfrm>
            <a:off x="-1066800" y="342900"/>
            <a:ext cx="17526000" cy="672428"/>
          </a:xfrm>
          <a:prstGeom prst="rect">
            <a:avLst/>
          </a:prstGeom>
        </p:spPr>
        <p:txBody>
          <a:bodyPr wrap="square" lIns="0" tIns="0" rIns="0" bIns="0" rtlCol="0" anchor="t">
            <a:spAutoFit/>
          </a:bodyPr>
          <a:lstStyle/>
          <a:p>
            <a:pPr algn="ctr">
              <a:lnSpc>
                <a:spcPts val="5599"/>
              </a:lnSpc>
              <a:spcBef>
                <a:spcPct val="0"/>
              </a:spcBef>
            </a:pPr>
            <a:r>
              <a:rPr lang="en-GB" sz="3999" spc="271" dirty="0">
                <a:solidFill>
                  <a:srgbClr val="FFFFFF"/>
                </a:solidFill>
                <a:latin typeface="Codec Pro Ultra-Bold"/>
              </a:rPr>
              <a:t>  What is Information Literacy?</a:t>
            </a:r>
          </a:p>
        </p:txBody>
      </p:sp>
    </p:spTree>
    <p:extLst>
      <p:ext uri="{BB962C8B-B14F-4D97-AF65-F5344CB8AC3E}">
        <p14:creationId xmlns:p14="http://schemas.microsoft.com/office/powerpoint/2010/main" val="3956772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0025" y="1781877"/>
            <a:ext cx="18278455" cy="7386638"/>
          </a:xfrm>
          <a:prstGeom prst="rect">
            <a:avLst/>
          </a:prstGeom>
        </p:spPr>
        <p:txBody>
          <a:bodyPr wrap="square" lIns="0" tIns="0" rIns="0" bIns="0" rtlCol="0" anchor="t">
            <a:spAutoFit/>
          </a:bodyPr>
          <a:lstStyle/>
          <a:p>
            <a:pPr lvl="0">
              <a:lnSpc>
                <a:spcPts val="4752"/>
              </a:lnSpc>
            </a:pPr>
            <a:r>
              <a:rPr lang="en-US" sz="2800" dirty="0">
                <a:solidFill>
                  <a:srgbClr val="A6E99D"/>
                </a:solidFill>
                <a:latin typeface="DM Sans"/>
              </a:rPr>
              <a:t>Information literacy is about knowing how to find information, understanding where it comes from, and using it properly to create new ideas. It also involves using information responsibly when working in school and other learning environments. (Association of College &amp; Research Libraries, 2015</a:t>
            </a:r>
            <a:r>
              <a:rPr lang="en-US" sz="2800" dirty="0" smtClean="0">
                <a:solidFill>
                  <a:srgbClr val="A6E99D"/>
                </a:solidFill>
                <a:latin typeface="DM Sans"/>
              </a:rPr>
              <a:t>)</a:t>
            </a:r>
          </a:p>
          <a:p>
            <a:pPr lvl="0">
              <a:lnSpc>
                <a:spcPts val="4752"/>
              </a:lnSpc>
            </a:pPr>
            <a:endParaRPr lang="en-US" sz="2800" dirty="0">
              <a:solidFill>
                <a:srgbClr val="A6E99D"/>
              </a:solidFill>
              <a:latin typeface="DM Sans"/>
            </a:endParaRPr>
          </a:p>
          <a:p>
            <a:pPr lvl="0">
              <a:lnSpc>
                <a:spcPts val="4752"/>
              </a:lnSpc>
            </a:pPr>
            <a:r>
              <a:rPr lang="en-US" sz="2800" dirty="0">
                <a:solidFill>
                  <a:srgbClr val="A6E99D"/>
                </a:solidFill>
                <a:latin typeface="DM Sans"/>
              </a:rPr>
              <a:t>Being information literate means being able to find, understand, and use information so that you can keep learning throughout your life. This makes you a better student and a more independent </a:t>
            </a:r>
            <a:r>
              <a:rPr lang="en-US" sz="2800" dirty="0" smtClean="0">
                <a:solidFill>
                  <a:srgbClr val="A6E99D"/>
                </a:solidFill>
                <a:latin typeface="DM Sans"/>
              </a:rPr>
              <a:t>learner (</a:t>
            </a:r>
            <a:r>
              <a:rPr lang="en-US" sz="2800" dirty="0">
                <a:solidFill>
                  <a:srgbClr val="A6E99D"/>
                </a:solidFill>
                <a:latin typeface="DM Sans"/>
              </a:rPr>
              <a:t>Southern Association of Colleges and Schools Commission on Colleges, 1996</a:t>
            </a:r>
            <a:r>
              <a:rPr lang="en-US" sz="2800" dirty="0" smtClean="0">
                <a:solidFill>
                  <a:srgbClr val="A6E99D"/>
                </a:solidFill>
                <a:latin typeface="DM Sans"/>
              </a:rPr>
              <a:t>).</a:t>
            </a:r>
          </a:p>
          <a:p>
            <a:pPr lvl="0">
              <a:lnSpc>
                <a:spcPts val="4752"/>
              </a:lnSpc>
            </a:pPr>
            <a:endParaRPr lang="en-US" sz="2800" dirty="0" smtClean="0">
              <a:solidFill>
                <a:srgbClr val="A6E99D"/>
              </a:solidFill>
              <a:latin typeface="DM Sans"/>
            </a:endParaRPr>
          </a:p>
          <a:p>
            <a:pPr lvl="0">
              <a:lnSpc>
                <a:spcPts val="4752"/>
              </a:lnSpc>
            </a:pPr>
            <a:r>
              <a:rPr lang="en-US" sz="2800" dirty="0">
                <a:solidFill>
                  <a:srgbClr val="A6E99D"/>
                </a:solidFill>
                <a:latin typeface="DM Sans"/>
              </a:rPr>
              <a:t>To be information literate, you need to know when you need information and then have the skills to find it, judge whether it's useful, and use it well(American Library Association, 1989).</a:t>
            </a:r>
          </a:p>
          <a:p>
            <a:pPr lvl="0">
              <a:lnSpc>
                <a:spcPts val="4752"/>
              </a:lnSpc>
            </a:pPr>
            <a:endParaRPr lang="en-US" sz="2800" dirty="0">
              <a:solidFill>
                <a:srgbClr val="A6E99D"/>
              </a:solidFill>
              <a:latin typeface="DM Sans"/>
            </a:endParaRPr>
          </a:p>
          <a:p>
            <a:pPr lvl="0">
              <a:lnSpc>
                <a:spcPts val="4752"/>
              </a:lnSpc>
            </a:pPr>
            <a:endParaRPr lang="en-US" sz="2800" dirty="0">
              <a:solidFill>
                <a:srgbClr val="A6E99D"/>
              </a:solidFill>
              <a:latin typeface="DM Sans"/>
            </a:endParaRPr>
          </a:p>
        </p:txBody>
      </p:sp>
      <p:sp>
        <p:nvSpPr>
          <p:cNvPr id="4" name="Freeform 4"/>
          <p:cNvSpPr/>
          <p:nvPr/>
        </p:nvSpPr>
        <p:spPr>
          <a:xfrm>
            <a:off x="16627361" y="8570741"/>
            <a:ext cx="1660639" cy="1660639"/>
          </a:xfrm>
          <a:custGeom>
            <a:avLst/>
            <a:gdLst/>
            <a:ahLst/>
            <a:cxnLst/>
            <a:rect l="l" t="t" r="r" b="b"/>
            <a:pathLst>
              <a:path w="1660639" h="1660639">
                <a:moveTo>
                  <a:pt x="0" y="0"/>
                </a:moveTo>
                <a:lnTo>
                  <a:pt x="1660639" y="0"/>
                </a:lnTo>
                <a:lnTo>
                  <a:pt x="1660639" y="1660639"/>
                </a:lnTo>
                <a:lnTo>
                  <a:pt x="0" y="1660639"/>
                </a:lnTo>
                <a:lnTo>
                  <a:pt x="0" y="0"/>
                </a:lnTo>
                <a:close/>
              </a:path>
            </a:pathLst>
          </a:custGeom>
          <a:blipFill>
            <a:blip r:embed="rId2"/>
            <a:stretch>
              <a:fillRect/>
            </a:stretch>
          </a:blipFill>
        </p:spPr>
        <p:txBody>
          <a:bodyPr/>
          <a:lstStyle/>
          <a:p>
            <a:endParaRPr lang="en-ZA"/>
          </a:p>
        </p:txBody>
      </p:sp>
      <p:sp>
        <p:nvSpPr>
          <p:cNvPr id="5" name="TextBox 5"/>
          <p:cNvSpPr txBox="1"/>
          <p:nvPr/>
        </p:nvSpPr>
        <p:spPr>
          <a:xfrm>
            <a:off x="-1066800" y="342900"/>
            <a:ext cx="17526000" cy="672428"/>
          </a:xfrm>
          <a:prstGeom prst="rect">
            <a:avLst/>
          </a:prstGeom>
        </p:spPr>
        <p:txBody>
          <a:bodyPr wrap="square" lIns="0" tIns="0" rIns="0" bIns="0" rtlCol="0" anchor="t">
            <a:spAutoFit/>
          </a:bodyPr>
          <a:lstStyle/>
          <a:p>
            <a:pPr algn="ctr">
              <a:lnSpc>
                <a:spcPts val="5599"/>
              </a:lnSpc>
              <a:spcBef>
                <a:spcPct val="0"/>
              </a:spcBef>
            </a:pPr>
            <a:r>
              <a:rPr lang="en-GB" sz="3999" spc="271" dirty="0">
                <a:solidFill>
                  <a:srgbClr val="FFFFFF"/>
                </a:solidFill>
                <a:latin typeface="Codec Pro Ultra-Bold"/>
              </a:rPr>
              <a:t>  What is Information Literacy?</a:t>
            </a:r>
          </a:p>
        </p:txBody>
      </p:sp>
    </p:spTree>
    <p:extLst>
      <p:ext uri="{BB962C8B-B14F-4D97-AF65-F5344CB8AC3E}">
        <p14:creationId xmlns:p14="http://schemas.microsoft.com/office/powerpoint/2010/main" val="3038218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0025" y="1781877"/>
            <a:ext cx="18278455" cy="7386638"/>
          </a:xfrm>
          <a:prstGeom prst="rect">
            <a:avLst/>
          </a:prstGeom>
        </p:spPr>
        <p:txBody>
          <a:bodyPr wrap="square" lIns="0" tIns="0" rIns="0" bIns="0" rtlCol="0" anchor="t">
            <a:spAutoFit/>
          </a:bodyPr>
          <a:lstStyle/>
          <a:p>
            <a:pPr lvl="0">
              <a:lnSpc>
                <a:spcPts val="4752"/>
              </a:lnSpc>
            </a:pPr>
            <a:r>
              <a:rPr lang="en-US" sz="2800" b="1" dirty="0" smtClean="0">
                <a:solidFill>
                  <a:schemeClr val="bg1"/>
                </a:solidFill>
                <a:latin typeface="DM Sans"/>
              </a:rPr>
              <a:t>Shapiro </a:t>
            </a:r>
            <a:r>
              <a:rPr lang="en-US" sz="2800" b="1" dirty="0">
                <a:solidFill>
                  <a:schemeClr val="bg1"/>
                </a:solidFill>
                <a:latin typeface="DM Sans"/>
              </a:rPr>
              <a:t>and Hughes (1996</a:t>
            </a:r>
            <a:r>
              <a:rPr lang="en-US" sz="2800" b="1" dirty="0" smtClean="0">
                <a:solidFill>
                  <a:schemeClr val="bg1"/>
                </a:solidFill>
                <a:latin typeface="DM Sans"/>
              </a:rPr>
              <a:t>)</a:t>
            </a:r>
          </a:p>
          <a:p>
            <a:pPr lvl="0">
              <a:lnSpc>
                <a:spcPts val="4752"/>
              </a:lnSpc>
            </a:pPr>
            <a:r>
              <a:rPr lang="en-US" sz="2800" dirty="0" smtClean="0">
                <a:solidFill>
                  <a:srgbClr val="A6E99D"/>
                </a:solidFill>
                <a:latin typeface="DM Sans"/>
              </a:rPr>
              <a:t>Information </a:t>
            </a:r>
            <a:r>
              <a:rPr lang="en-US" sz="2800" dirty="0">
                <a:solidFill>
                  <a:srgbClr val="A6E99D"/>
                </a:solidFill>
                <a:latin typeface="DM Sans"/>
              </a:rPr>
              <a:t>literacy is not just about using technology or books to find information. It’s also about thinking critically about how information is created and what its impact is on society</a:t>
            </a:r>
            <a:r>
              <a:rPr lang="en-US" sz="2800" dirty="0" smtClean="0">
                <a:solidFill>
                  <a:srgbClr val="A6E99D"/>
                </a:solidFill>
                <a:latin typeface="DM Sans"/>
              </a:rPr>
              <a:t>.</a:t>
            </a:r>
          </a:p>
          <a:p>
            <a:pPr lvl="0">
              <a:lnSpc>
                <a:spcPts val="4752"/>
              </a:lnSpc>
            </a:pPr>
            <a:endParaRPr lang="en-US" sz="2800" dirty="0">
              <a:solidFill>
                <a:srgbClr val="A6E99D"/>
              </a:solidFill>
              <a:latin typeface="DM Sans"/>
            </a:endParaRPr>
          </a:p>
          <a:p>
            <a:pPr lvl="0">
              <a:lnSpc>
                <a:spcPts val="4752"/>
              </a:lnSpc>
            </a:pPr>
            <a:r>
              <a:rPr lang="en-US" sz="2800" dirty="0" smtClean="0">
                <a:solidFill>
                  <a:srgbClr val="A6E99D"/>
                </a:solidFill>
                <a:latin typeface="DM Sans"/>
              </a:rPr>
              <a:t>It involves mastering the following Key skills </a:t>
            </a:r>
            <a:endParaRPr lang="en-US" sz="2800" dirty="0">
              <a:solidFill>
                <a:srgbClr val="A6E99D"/>
              </a:solidFill>
              <a:latin typeface="DM Sans"/>
            </a:endParaRPr>
          </a:p>
          <a:p>
            <a:pPr lvl="0">
              <a:lnSpc>
                <a:spcPts val="4752"/>
              </a:lnSpc>
            </a:pPr>
            <a:endParaRPr lang="en-US" sz="2800" dirty="0">
              <a:solidFill>
                <a:srgbClr val="A6E99D"/>
              </a:solidFill>
              <a:latin typeface="DM Sans"/>
            </a:endParaRPr>
          </a:p>
          <a:p>
            <a:pPr lvl="0">
              <a:lnSpc>
                <a:spcPts val="4752"/>
              </a:lnSpc>
            </a:pPr>
            <a:endParaRPr lang="en-US" sz="2800" dirty="0" smtClean="0">
              <a:solidFill>
                <a:srgbClr val="A6E99D"/>
              </a:solidFill>
              <a:latin typeface="DM Sans"/>
            </a:endParaRPr>
          </a:p>
          <a:p>
            <a:pPr lvl="0">
              <a:lnSpc>
                <a:spcPts val="4752"/>
              </a:lnSpc>
            </a:pPr>
            <a:r>
              <a:rPr lang="en-US" sz="2800" dirty="0" smtClean="0">
                <a:solidFill>
                  <a:schemeClr val="bg1"/>
                </a:solidFill>
                <a:latin typeface="DM Sans"/>
              </a:rPr>
              <a:t>Tool </a:t>
            </a:r>
            <a:r>
              <a:rPr lang="en-US" sz="2800" dirty="0">
                <a:solidFill>
                  <a:schemeClr val="bg1"/>
                </a:solidFill>
                <a:latin typeface="DM Sans"/>
              </a:rPr>
              <a:t>literacy: </a:t>
            </a:r>
            <a:r>
              <a:rPr lang="en-US" sz="2800" dirty="0">
                <a:solidFill>
                  <a:srgbClr val="A6E99D"/>
                </a:solidFill>
                <a:latin typeface="DM Sans"/>
              </a:rPr>
              <a:t>Knowing how to use technology and books to find information</a:t>
            </a:r>
            <a:r>
              <a:rPr lang="en-US" sz="2800" dirty="0" smtClean="0">
                <a:solidFill>
                  <a:srgbClr val="A6E99D"/>
                </a:solidFill>
                <a:latin typeface="DM Sans"/>
              </a:rPr>
              <a:t>.</a:t>
            </a:r>
          </a:p>
          <a:p>
            <a:pPr lvl="0">
              <a:lnSpc>
                <a:spcPts val="4752"/>
              </a:lnSpc>
            </a:pPr>
            <a:r>
              <a:rPr lang="en-US" sz="2800" dirty="0" smtClean="0">
                <a:solidFill>
                  <a:schemeClr val="bg1"/>
                </a:solidFill>
                <a:latin typeface="DM Sans"/>
              </a:rPr>
              <a:t>Resource </a:t>
            </a:r>
            <a:r>
              <a:rPr lang="en-US" sz="2800" dirty="0">
                <a:solidFill>
                  <a:schemeClr val="bg1"/>
                </a:solidFill>
                <a:latin typeface="DM Sans"/>
              </a:rPr>
              <a:t>literacy: </a:t>
            </a:r>
            <a:r>
              <a:rPr lang="en-US" sz="2800" dirty="0">
                <a:solidFill>
                  <a:srgbClr val="A6E99D"/>
                </a:solidFill>
                <a:latin typeface="DM Sans"/>
              </a:rPr>
              <a:t>Understanding different formats and places where information is stored</a:t>
            </a:r>
            <a:r>
              <a:rPr lang="en-US" sz="2800" dirty="0" smtClean="0">
                <a:solidFill>
                  <a:srgbClr val="A6E99D"/>
                </a:solidFill>
                <a:latin typeface="DM Sans"/>
              </a:rPr>
              <a:t>.</a:t>
            </a:r>
          </a:p>
          <a:p>
            <a:pPr lvl="0">
              <a:lnSpc>
                <a:spcPts val="4752"/>
              </a:lnSpc>
            </a:pPr>
            <a:r>
              <a:rPr lang="en-US" sz="2800" dirty="0" smtClean="0">
                <a:solidFill>
                  <a:schemeClr val="bg1"/>
                </a:solidFill>
                <a:latin typeface="DM Sans"/>
              </a:rPr>
              <a:t>Social-structural </a:t>
            </a:r>
            <a:r>
              <a:rPr lang="en-US" sz="2800" dirty="0">
                <a:solidFill>
                  <a:schemeClr val="bg1"/>
                </a:solidFill>
                <a:latin typeface="DM Sans"/>
              </a:rPr>
              <a:t>literacy: </a:t>
            </a:r>
            <a:r>
              <a:rPr lang="en-US" sz="2800" dirty="0">
                <a:solidFill>
                  <a:srgbClr val="A6E99D"/>
                </a:solidFill>
                <a:latin typeface="DM Sans"/>
              </a:rPr>
              <a:t>Knowing how information is created, shared, and used in society</a:t>
            </a:r>
            <a:r>
              <a:rPr lang="en-US" sz="2800" dirty="0" smtClean="0">
                <a:solidFill>
                  <a:srgbClr val="A6E99D"/>
                </a:solidFill>
                <a:latin typeface="DM Sans"/>
              </a:rPr>
              <a:t>.</a:t>
            </a:r>
          </a:p>
          <a:p>
            <a:pPr lvl="0">
              <a:lnSpc>
                <a:spcPts val="4752"/>
              </a:lnSpc>
            </a:pPr>
            <a:r>
              <a:rPr lang="en-US" sz="2800" dirty="0" smtClean="0">
                <a:solidFill>
                  <a:schemeClr val="bg1"/>
                </a:solidFill>
                <a:latin typeface="DM Sans"/>
              </a:rPr>
              <a:t>Research </a:t>
            </a:r>
            <a:r>
              <a:rPr lang="en-US" sz="2800" dirty="0">
                <a:solidFill>
                  <a:schemeClr val="bg1"/>
                </a:solidFill>
                <a:latin typeface="DM Sans"/>
              </a:rPr>
              <a:t>literacy: </a:t>
            </a:r>
            <a:r>
              <a:rPr lang="en-US" sz="2800" dirty="0">
                <a:solidFill>
                  <a:srgbClr val="A6E99D"/>
                </a:solidFill>
                <a:latin typeface="DM Sans"/>
              </a:rPr>
              <a:t>Being able to use technology to do research, including specific tools for different </a:t>
            </a:r>
            <a:r>
              <a:rPr lang="en-US" sz="2800" dirty="0" smtClean="0">
                <a:solidFill>
                  <a:srgbClr val="A6E99D"/>
                </a:solidFill>
                <a:latin typeface="DM Sans"/>
              </a:rPr>
              <a:t>subjects.</a:t>
            </a:r>
          </a:p>
          <a:p>
            <a:pPr lvl="0">
              <a:lnSpc>
                <a:spcPts val="4752"/>
              </a:lnSpc>
            </a:pPr>
            <a:r>
              <a:rPr lang="en-US" sz="2800" dirty="0" smtClean="0">
                <a:solidFill>
                  <a:schemeClr val="bg1"/>
                </a:solidFill>
                <a:latin typeface="DM Sans"/>
              </a:rPr>
              <a:t>Publishing </a:t>
            </a:r>
            <a:r>
              <a:rPr lang="en-US" sz="2800" dirty="0">
                <a:solidFill>
                  <a:schemeClr val="bg1"/>
                </a:solidFill>
                <a:latin typeface="DM Sans"/>
              </a:rPr>
              <a:t>literacy: </a:t>
            </a:r>
            <a:r>
              <a:rPr lang="en-US" sz="2800" dirty="0">
                <a:solidFill>
                  <a:srgbClr val="A6E99D"/>
                </a:solidFill>
                <a:latin typeface="DM Sans"/>
              </a:rPr>
              <a:t>Knowing how to present research results, whether in writing or other media formats.</a:t>
            </a:r>
            <a:endParaRPr lang="en-GB" sz="2800" dirty="0">
              <a:solidFill>
                <a:srgbClr val="A6E99D"/>
              </a:solidFill>
              <a:latin typeface="DM Sans"/>
            </a:endParaRPr>
          </a:p>
        </p:txBody>
      </p:sp>
      <p:sp>
        <p:nvSpPr>
          <p:cNvPr id="4" name="Freeform 4"/>
          <p:cNvSpPr/>
          <p:nvPr/>
        </p:nvSpPr>
        <p:spPr>
          <a:xfrm>
            <a:off x="16627361" y="8570741"/>
            <a:ext cx="1660639" cy="1660639"/>
          </a:xfrm>
          <a:custGeom>
            <a:avLst/>
            <a:gdLst/>
            <a:ahLst/>
            <a:cxnLst/>
            <a:rect l="l" t="t" r="r" b="b"/>
            <a:pathLst>
              <a:path w="1660639" h="1660639">
                <a:moveTo>
                  <a:pt x="0" y="0"/>
                </a:moveTo>
                <a:lnTo>
                  <a:pt x="1660639" y="0"/>
                </a:lnTo>
                <a:lnTo>
                  <a:pt x="1660639" y="1660639"/>
                </a:lnTo>
                <a:lnTo>
                  <a:pt x="0" y="1660639"/>
                </a:lnTo>
                <a:lnTo>
                  <a:pt x="0" y="0"/>
                </a:lnTo>
                <a:close/>
              </a:path>
            </a:pathLst>
          </a:custGeom>
          <a:blipFill>
            <a:blip r:embed="rId2"/>
            <a:stretch>
              <a:fillRect/>
            </a:stretch>
          </a:blipFill>
        </p:spPr>
        <p:txBody>
          <a:bodyPr/>
          <a:lstStyle/>
          <a:p>
            <a:endParaRPr lang="en-ZA"/>
          </a:p>
        </p:txBody>
      </p:sp>
      <p:sp>
        <p:nvSpPr>
          <p:cNvPr id="5" name="TextBox 5"/>
          <p:cNvSpPr txBox="1"/>
          <p:nvPr/>
        </p:nvSpPr>
        <p:spPr>
          <a:xfrm>
            <a:off x="-1066800" y="342900"/>
            <a:ext cx="17526000" cy="672428"/>
          </a:xfrm>
          <a:prstGeom prst="rect">
            <a:avLst/>
          </a:prstGeom>
        </p:spPr>
        <p:txBody>
          <a:bodyPr wrap="square" lIns="0" tIns="0" rIns="0" bIns="0" rtlCol="0" anchor="t">
            <a:spAutoFit/>
          </a:bodyPr>
          <a:lstStyle/>
          <a:p>
            <a:pPr algn="ctr">
              <a:lnSpc>
                <a:spcPts val="5599"/>
              </a:lnSpc>
              <a:spcBef>
                <a:spcPct val="0"/>
              </a:spcBef>
            </a:pPr>
            <a:r>
              <a:rPr lang="en-GB" sz="3999" spc="271" dirty="0">
                <a:solidFill>
                  <a:srgbClr val="FFFFFF"/>
                </a:solidFill>
                <a:latin typeface="Codec Pro Ultra-Bold"/>
              </a:rPr>
              <a:t>  What is Information Literacy?</a:t>
            </a:r>
          </a:p>
        </p:txBody>
      </p:sp>
    </p:spTree>
    <p:extLst>
      <p:ext uri="{BB962C8B-B14F-4D97-AF65-F5344CB8AC3E}">
        <p14:creationId xmlns:p14="http://schemas.microsoft.com/office/powerpoint/2010/main" val="298056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2047</TotalTime>
  <Words>395</Words>
  <Application>Microsoft Office PowerPoint</Application>
  <PresentationFormat>Custom</PresentationFormat>
  <Paragraphs>38</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DM Sans</vt:lpstr>
      <vt:lpstr>Canva Sans Bold</vt:lpstr>
      <vt:lpstr>Arial</vt:lpstr>
      <vt:lpstr>Calibri</vt:lpstr>
      <vt:lpstr>Codec Pro Ultra-Bold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Goals</dc:title>
  <dc:creator>user</dc:creator>
  <cp:lastModifiedBy>Vicent Mbonye (213571072)</cp:lastModifiedBy>
  <cp:revision>77</cp:revision>
  <dcterms:created xsi:type="dcterms:W3CDTF">2006-08-16T00:00:00Z</dcterms:created>
  <dcterms:modified xsi:type="dcterms:W3CDTF">2024-10-22T11:48:57Z</dcterms:modified>
  <dc:identifier>DAGDD7YTPR0</dc:identifier>
</cp:coreProperties>
</file>